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0b77d29f8a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090a52b20471a"/>
  </p:sldMasterIdLst>
  <p:sldIdLst>
    <p:sldId xmlns:r="http://schemas.openxmlformats.org/officeDocument/2006/relationships" id="256" r:id="R2d17d0d98b5245d8"/>
    <p:sldId xmlns:r="http://schemas.openxmlformats.org/officeDocument/2006/relationships" id="257" r:id="Re37e45f33bee42a0"/>
    <p:sldId xmlns:r="http://schemas.openxmlformats.org/officeDocument/2006/relationships" id="258" r:id="R42c73f3f63fd4769"/>
    <p:sldId xmlns:r="http://schemas.openxmlformats.org/officeDocument/2006/relationships" id="259" r:id="R555490e1f62e4af4"/>
    <p:sldId xmlns:r="http://schemas.openxmlformats.org/officeDocument/2006/relationships" id="260" r:id="R7ae9d25e78094346"/>
    <p:sldId xmlns:r="http://schemas.openxmlformats.org/officeDocument/2006/relationships" id="261" r:id="Rf99077297cee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090a52b20471a" /><Relationship Type="http://schemas.openxmlformats.org/officeDocument/2006/relationships/slide" Target="/ppt/slides/slide1.xml" Id="R2d17d0d98b5245d8" /><Relationship Type="http://schemas.openxmlformats.org/officeDocument/2006/relationships/slide" Target="/ppt/slides/slide2.xml" Id="Re37e45f33bee42a0" /><Relationship Type="http://schemas.openxmlformats.org/officeDocument/2006/relationships/slide" Target="/ppt/slides/slide3.xml" Id="R42c73f3f63fd4769" /><Relationship Type="http://schemas.openxmlformats.org/officeDocument/2006/relationships/slide" Target="/ppt/slides/slide4.xml" Id="R555490e1f62e4af4" /><Relationship Type="http://schemas.openxmlformats.org/officeDocument/2006/relationships/slide" Target="/ppt/slides/slide5.xml" Id="R7ae9d25e78094346" /><Relationship Type="http://schemas.openxmlformats.org/officeDocument/2006/relationships/slide" Target="/ppt/slides/slide6.xml" Id="Rf99077297cee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d97570715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26523bfac4913" /><Relationship Type="http://schemas.openxmlformats.org/officeDocument/2006/relationships/theme" Target="/ppt/slideMasters/theme/theme1.xml" Id="R1decd6dab40f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26523bfac49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787becd43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7f666b208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80fbb8344b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d848853794a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8be073bc0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a1c2da53f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