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d9a21b6b7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2cdf5b0974455"/>
  </p:sldMasterIdLst>
  <p:sldIdLst>
    <p:sldId xmlns:r="http://schemas.openxmlformats.org/officeDocument/2006/relationships" id="256" r:id="R48f17d18b7b244d3"/>
    <p:sldId xmlns:r="http://schemas.openxmlformats.org/officeDocument/2006/relationships" id="257" r:id="Rfa81d73c11844f23"/>
    <p:sldId xmlns:r="http://schemas.openxmlformats.org/officeDocument/2006/relationships" id="258" r:id="Rb3178826fb124792"/>
    <p:sldId xmlns:r="http://schemas.openxmlformats.org/officeDocument/2006/relationships" id="259" r:id="Ra70f8f038f474cd3"/>
    <p:sldId xmlns:r="http://schemas.openxmlformats.org/officeDocument/2006/relationships" id="260" r:id="R1c735752ef2448e6"/>
    <p:sldId xmlns:r="http://schemas.openxmlformats.org/officeDocument/2006/relationships" id="261" r:id="R2b7d8d6c017a40ce"/>
    <p:sldId xmlns:r="http://schemas.openxmlformats.org/officeDocument/2006/relationships" id="262" r:id="Raed621578f5e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2cdf5b0974455" /><Relationship Type="http://schemas.openxmlformats.org/officeDocument/2006/relationships/slide" Target="/ppt/slides/slide1.xml" Id="R48f17d18b7b244d3" /><Relationship Type="http://schemas.openxmlformats.org/officeDocument/2006/relationships/slide" Target="/ppt/slides/slide2.xml" Id="Rfa81d73c11844f23" /><Relationship Type="http://schemas.openxmlformats.org/officeDocument/2006/relationships/slide" Target="/ppt/slides/slide3.xml" Id="Rb3178826fb124792" /><Relationship Type="http://schemas.openxmlformats.org/officeDocument/2006/relationships/slide" Target="/ppt/slides/slide4.xml" Id="Ra70f8f038f474cd3" /><Relationship Type="http://schemas.openxmlformats.org/officeDocument/2006/relationships/slide" Target="/ppt/slides/slide5.xml" Id="R1c735752ef2448e6" /><Relationship Type="http://schemas.openxmlformats.org/officeDocument/2006/relationships/slide" Target="/ppt/slides/slide6.xml" Id="R2b7d8d6c017a40ce" /><Relationship Type="http://schemas.openxmlformats.org/officeDocument/2006/relationships/slide" Target="/ppt/slides/slide7.xml" Id="Raed621578f5e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147067d24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4b5fedf894f5c" /><Relationship Type="http://schemas.openxmlformats.org/officeDocument/2006/relationships/theme" Target="/ppt/slideMasters/theme/theme1.xml" Id="R6147cab8f9f2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4b5fedf89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c880de471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57939fa9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de471e588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4784e3d4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2b0c372b5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904892f45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ded61a4e4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