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26da7aca7d46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5048aeb1714274"/>
  </p:sldMasterIdLst>
  <p:sldIdLst>
    <p:sldId xmlns:r="http://schemas.openxmlformats.org/officeDocument/2006/relationships" id="256" r:id="R5d53d179531b43c3"/>
    <p:sldId xmlns:r="http://schemas.openxmlformats.org/officeDocument/2006/relationships" id="257" r:id="R12e74dd6826c4162"/>
    <p:sldId xmlns:r="http://schemas.openxmlformats.org/officeDocument/2006/relationships" id="258" r:id="Rd0e94e051d934712"/>
    <p:sldId xmlns:r="http://schemas.openxmlformats.org/officeDocument/2006/relationships" id="259" r:id="Rf27d6ca0109d4362"/>
    <p:sldId xmlns:r="http://schemas.openxmlformats.org/officeDocument/2006/relationships" id="260" r:id="R9531c5b060da4783"/>
    <p:sldId xmlns:r="http://schemas.openxmlformats.org/officeDocument/2006/relationships" id="261" r:id="Rc86a32ebe5fa4170"/>
    <p:sldId xmlns:r="http://schemas.openxmlformats.org/officeDocument/2006/relationships" id="262" r:id="R85d5ca266fa948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5048aeb1714274" /><Relationship Type="http://schemas.openxmlformats.org/officeDocument/2006/relationships/slide" Target="/ppt/slides/slide1.xml" Id="R5d53d179531b43c3" /><Relationship Type="http://schemas.openxmlformats.org/officeDocument/2006/relationships/slide" Target="/ppt/slides/slide2.xml" Id="R12e74dd6826c4162" /><Relationship Type="http://schemas.openxmlformats.org/officeDocument/2006/relationships/slide" Target="/ppt/slides/slide3.xml" Id="Rd0e94e051d934712" /><Relationship Type="http://schemas.openxmlformats.org/officeDocument/2006/relationships/slide" Target="/ppt/slides/slide4.xml" Id="Rf27d6ca0109d4362" /><Relationship Type="http://schemas.openxmlformats.org/officeDocument/2006/relationships/slide" Target="/ppt/slides/slide5.xml" Id="R9531c5b060da4783" /><Relationship Type="http://schemas.openxmlformats.org/officeDocument/2006/relationships/slide" Target="/ppt/slides/slide6.xml" Id="Rc86a32ebe5fa4170" /><Relationship Type="http://schemas.openxmlformats.org/officeDocument/2006/relationships/slide" Target="/ppt/slides/slide7.xml" Id="R85d5ca266fa948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7d371f7fd54d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25ac7ab504b45" /><Relationship Type="http://schemas.openxmlformats.org/officeDocument/2006/relationships/theme" Target="/ppt/slideMasters/theme/theme1.xml" Id="Rcf1ffbfc4f9141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425ac7ab504b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be1d891c84d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b073bec6948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42b9521414a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19b69666843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80b8d1d0b41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9c47f3f1944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0b43528634e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TREKANTEN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TREKANTEN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TREKANTEN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TREKANTEN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TREKANTEN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TREKANTEN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263 564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4 508 714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5 969 278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TREKANTEN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SIVERTSEN TOR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TREKANTEN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Gimlevegen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7605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TREKANTEN HOLDING AS</a:t>
            </a:r>
          </a:p>
        </p:txBody>
      </p:sp>
    </p:spTree>
  </p:cSld>
  <p:clrMapOvr>
    <a:masterClrMapping xmlns:a="http://schemas.openxmlformats.org/drawingml/2006/main"/>
  </p:clrMapOvr>
</p:sld>
</file>