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b42be12d9a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d5cfcd62e4e6f"/>
  </p:sldMasterIdLst>
  <p:sldIdLst>
    <p:sldId xmlns:r="http://schemas.openxmlformats.org/officeDocument/2006/relationships" id="256" r:id="R330fc649b14f4f85"/>
    <p:sldId xmlns:r="http://schemas.openxmlformats.org/officeDocument/2006/relationships" id="257" r:id="R8eebce7ae7d8409e"/>
    <p:sldId xmlns:r="http://schemas.openxmlformats.org/officeDocument/2006/relationships" id="258" r:id="R90de07cfd3624e3c"/>
    <p:sldId xmlns:r="http://schemas.openxmlformats.org/officeDocument/2006/relationships" id="259" r:id="R384d209da44b4ab9"/>
    <p:sldId xmlns:r="http://schemas.openxmlformats.org/officeDocument/2006/relationships" id="260" r:id="R7271bddf3cc24ac2"/>
    <p:sldId xmlns:r="http://schemas.openxmlformats.org/officeDocument/2006/relationships" id="261" r:id="R86916f99377b417d"/>
    <p:sldId xmlns:r="http://schemas.openxmlformats.org/officeDocument/2006/relationships" id="262" r:id="R9666cf05130b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d5cfcd62e4e6f" /><Relationship Type="http://schemas.openxmlformats.org/officeDocument/2006/relationships/slide" Target="/ppt/slides/slide1.xml" Id="R330fc649b14f4f85" /><Relationship Type="http://schemas.openxmlformats.org/officeDocument/2006/relationships/slide" Target="/ppt/slides/slide2.xml" Id="R8eebce7ae7d8409e" /><Relationship Type="http://schemas.openxmlformats.org/officeDocument/2006/relationships/slide" Target="/ppt/slides/slide3.xml" Id="R90de07cfd3624e3c" /><Relationship Type="http://schemas.openxmlformats.org/officeDocument/2006/relationships/slide" Target="/ppt/slides/slide4.xml" Id="R384d209da44b4ab9" /><Relationship Type="http://schemas.openxmlformats.org/officeDocument/2006/relationships/slide" Target="/ppt/slides/slide5.xml" Id="R7271bddf3cc24ac2" /><Relationship Type="http://schemas.openxmlformats.org/officeDocument/2006/relationships/slide" Target="/ppt/slides/slide6.xml" Id="R86916f99377b417d" /><Relationship Type="http://schemas.openxmlformats.org/officeDocument/2006/relationships/slide" Target="/ppt/slides/slide7.xml" Id="R9666cf05130b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1ebe4d4bc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876cb2988466f" /><Relationship Type="http://schemas.openxmlformats.org/officeDocument/2006/relationships/theme" Target="/ppt/slideMasters/theme/theme1.xml" Id="Rd7e6b9c20c5a4f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2876cb2988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afd042bcc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a74ed2158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31a02412a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be1c704f34e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7e45eaadb49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9e8dd09d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ec4c40c93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