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56886069e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0cb6bde324c2b"/>
  </p:sldMasterIdLst>
  <p:sldIdLst>
    <p:sldId xmlns:r="http://schemas.openxmlformats.org/officeDocument/2006/relationships" id="256" r:id="R87d27b444a4f492e"/>
    <p:sldId xmlns:r="http://schemas.openxmlformats.org/officeDocument/2006/relationships" id="257" r:id="R4c80441d34774a82"/>
    <p:sldId xmlns:r="http://schemas.openxmlformats.org/officeDocument/2006/relationships" id="258" r:id="R30b52b37cdb04a53"/>
    <p:sldId xmlns:r="http://schemas.openxmlformats.org/officeDocument/2006/relationships" id="259" r:id="R55e808212b6c4097"/>
    <p:sldId xmlns:r="http://schemas.openxmlformats.org/officeDocument/2006/relationships" id="260" r:id="Ra9331890f11541dc"/>
    <p:sldId xmlns:r="http://schemas.openxmlformats.org/officeDocument/2006/relationships" id="261" r:id="R5b8cf2b09e304d05"/>
    <p:sldId xmlns:r="http://schemas.openxmlformats.org/officeDocument/2006/relationships" id="262" r:id="R29b53dbcb2e3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0cb6bde324c2b" /><Relationship Type="http://schemas.openxmlformats.org/officeDocument/2006/relationships/slide" Target="/ppt/slides/slide1.xml" Id="R87d27b444a4f492e" /><Relationship Type="http://schemas.openxmlformats.org/officeDocument/2006/relationships/slide" Target="/ppt/slides/slide2.xml" Id="R4c80441d34774a82" /><Relationship Type="http://schemas.openxmlformats.org/officeDocument/2006/relationships/slide" Target="/ppt/slides/slide3.xml" Id="R30b52b37cdb04a53" /><Relationship Type="http://schemas.openxmlformats.org/officeDocument/2006/relationships/slide" Target="/ppt/slides/slide4.xml" Id="R55e808212b6c4097" /><Relationship Type="http://schemas.openxmlformats.org/officeDocument/2006/relationships/slide" Target="/ppt/slides/slide5.xml" Id="Ra9331890f11541dc" /><Relationship Type="http://schemas.openxmlformats.org/officeDocument/2006/relationships/slide" Target="/ppt/slides/slide6.xml" Id="R5b8cf2b09e304d05" /><Relationship Type="http://schemas.openxmlformats.org/officeDocument/2006/relationships/slide" Target="/ppt/slides/slide7.xml" Id="R29b53dbcb2e3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6a0b9c12643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cad5082244962" /><Relationship Type="http://schemas.openxmlformats.org/officeDocument/2006/relationships/theme" Target="/ppt/slideMasters/theme/theme1.xml" Id="Rd95af485d2fd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cad508224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8e8b9461d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f2e4d0d340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89f79d60140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06efa135b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86a11a3a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91eadd6342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e9a6ddcc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