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0e42d0f65b45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c5e6c73b2943d4"/>
  </p:sldMasterIdLst>
  <p:sldIdLst>
    <p:sldId xmlns:r="http://schemas.openxmlformats.org/officeDocument/2006/relationships" id="256" r:id="Ra278e6160e234058"/>
    <p:sldId xmlns:r="http://schemas.openxmlformats.org/officeDocument/2006/relationships" id="257" r:id="Rd08e605b16804610"/>
    <p:sldId xmlns:r="http://schemas.openxmlformats.org/officeDocument/2006/relationships" id="258" r:id="R0bb8f48deba94b19"/>
    <p:sldId xmlns:r="http://schemas.openxmlformats.org/officeDocument/2006/relationships" id="259" r:id="Rdc3c597c8ae4427b"/>
    <p:sldId xmlns:r="http://schemas.openxmlformats.org/officeDocument/2006/relationships" id="260" r:id="Refbefd16030a4f38"/>
    <p:sldId xmlns:r="http://schemas.openxmlformats.org/officeDocument/2006/relationships" id="261" r:id="Rfc4b540660cc4b97"/>
    <p:sldId xmlns:r="http://schemas.openxmlformats.org/officeDocument/2006/relationships" id="262" r:id="R0201126dab704c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c5e6c73b2943d4" /><Relationship Type="http://schemas.openxmlformats.org/officeDocument/2006/relationships/slide" Target="/ppt/slides/slide1.xml" Id="Ra278e6160e234058" /><Relationship Type="http://schemas.openxmlformats.org/officeDocument/2006/relationships/slide" Target="/ppt/slides/slide2.xml" Id="Rd08e605b16804610" /><Relationship Type="http://schemas.openxmlformats.org/officeDocument/2006/relationships/slide" Target="/ppt/slides/slide3.xml" Id="R0bb8f48deba94b19" /><Relationship Type="http://schemas.openxmlformats.org/officeDocument/2006/relationships/slide" Target="/ppt/slides/slide4.xml" Id="Rdc3c597c8ae4427b" /><Relationship Type="http://schemas.openxmlformats.org/officeDocument/2006/relationships/slide" Target="/ppt/slides/slide5.xml" Id="Refbefd16030a4f38" /><Relationship Type="http://schemas.openxmlformats.org/officeDocument/2006/relationships/slide" Target="/ppt/slides/slide6.xml" Id="Rfc4b540660cc4b97" /><Relationship Type="http://schemas.openxmlformats.org/officeDocument/2006/relationships/slide" Target="/ppt/slides/slide7.xml" Id="R0201126dab704c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34820aeb945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302a03acd4a70" /><Relationship Type="http://schemas.openxmlformats.org/officeDocument/2006/relationships/theme" Target="/ppt/slideMasters/theme/theme1.xml" Id="R4d400836955949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0302a03acd4a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e1d6b38d84d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bd4d2cf8e48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057d8a3564e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5177bb0eb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9253c4dd44c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e3bf0b34d4f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84cd3c9fc44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MULTIKOMPETANSE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MULTIKOMPETANSE HOLDING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−156 108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6 726 612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94 048 042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98 550 960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MOSSI ANTONIO ZAFERI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Elton, Øverbyvegen 303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2834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15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antonio@tbk.no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www.svaneapartments.no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MULTIKOMPETANSE HOLDING AS</a:t>
            </a:r>
          </a:p>
        </p:txBody>
      </p:sp>
    </p:spTree>
  </p:cSld>
  <p:clrMapOvr>
    <a:masterClrMapping xmlns:a="http://schemas.openxmlformats.org/drawingml/2006/main"/>
  </p:clrMapOvr>
</p:sld>
</file>