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c53e9d2f7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46aecd0c4a4f2b"/>
  </p:sldMasterIdLst>
  <p:sldIdLst>
    <p:sldId xmlns:r="http://schemas.openxmlformats.org/officeDocument/2006/relationships" id="256" r:id="Rea173332fbad4ba4"/>
    <p:sldId xmlns:r="http://schemas.openxmlformats.org/officeDocument/2006/relationships" id="257" r:id="Rc0708ddb52ab4edf"/>
    <p:sldId xmlns:r="http://schemas.openxmlformats.org/officeDocument/2006/relationships" id="258" r:id="R1f41a1eadcc2440c"/>
    <p:sldId xmlns:r="http://schemas.openxmlformats.org/officeDocument/2006/relationships" id="259" r:id="Ra154466473b04039"/>
    <p:sldId xmlns:r="http://schemas.openxmlformats.org/officeDocument/2006/relationships" id="260" r:id="Ra477fb8d73224e1c"/>
    <p:sldId xmlns:r="http://schemas.openxmlformats.org/officeDocument/2006/relationships" id="261" r:id="Rb4753446e02a4608"/>
    <p:sldId xmlns:r="http://schemas.openxmlformats.org/officeDocument/2006/relationships" id="262" r:id="R6cf37ffc16f1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6aecd0c4a4f2b" /><Relationship Type="http://schemas.openxmlformats.org/officeDocument/2006/relationships/slide" Target="/ppt/slides/slide1.xml" Id="Rea173332fbad4ba4" /><Relationship Type="http://schemas.openxmlformats.org/officeDocument/2006/relationships/slide" Target="/ppt/slides/slide2.xml" Id="Rc0708ddb52ab4edf" /><Relationship Type="http://schemas.openxmlformats.org/officeDocument/2006/relationships/slide" Target="/ppt/slides/slide3.xml" Id="R1f41a1eadcc2440c" /><Relationship Type="http://schemas.openxmlformats.org/officeDocument/2006/relationships/slide" Target="/ppt/slides/slide4.xml" Id="Ra154466473b04039" /><Relationship Type="http://schemas.openxmlformats.org/officeDocument/2006/relationships/slide" Target="/ppt/slides/slide5.xml" Id="Ra477fb8d73224e1c" /><Relationship Type="http://schemas.openxmlformats.org/officeDocument/2006/relationships/slide" Target="/ppt/slides/slide6.xml" Id="Rb4753446e02a4608" /><Relationship Type="http://schemas.openxmlformats.org/officeDocument/2006/relationships/slide" Target="/ppt/slides/slide7.xml" Id="R6cf37ffc16f1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77543939940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9c40d2a234be8" /><Relationship Type="http://schemas.openxmlformats.org/officeDocument/2006/relationships/theme" Target="/ppt/slideMasters/theme/theme1.xml" Id="R49aeb8412369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9c40d2a23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801c28bb8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ce63c3e5b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cde4be84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797bfda4e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7b3eae30e44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ef65c4ad643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e0071a1a7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23 477 212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23 628 226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Eek, Kjærlighetsstien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