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dc5ff58de540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cb3023bcfe44be"/>
  </p:sldMasterIdLst>
  <p:sldIdLst>
    <p:sldId xmlns:r="http://schemas.openxmlformats.org/officeDocument/2006/relationships" id="256" r:id="R1c350785e85e4343"/>
    <p:sldId xmlns:r="http://schemas.openxmlformats.org/officeDocument/2006/relationships" id="257" r:id="R4024709829894eef"/>
    <p:sldId xmlns:r="http://schemas.openxmlformats.org/officeDocument/2006/relationships" id="258" r:id="R3a4a1a5f39ce4fe6"/>
    <p:sldId xmlns:r="http://schemas.openxmlformats.org/officeDocument/2006/relationships" id="259" r:id="R66a0681406a64cf8"/>
    <p:sldId xmlns:r="http://schemas.openxmlformats.org/officeDocument/2006/relationships" id="260" r:id="R25670eaea9dd43fb"/>
    <p:sldId xmlns:r="http://schemas.openxmlformats.org/officeDocument/2006/relationships" id="261" r:id="Rfd7e3b80a30c4f5f"/>
    <p:sldId xmlns:r="http://schemas.openxmlformats.org/officeDocument/2006/relationships" id="262" r:id="R27a6652ab7b64a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cb3023bcfe44be" /><Relationship Type="http://schemas.openxmlformats.org/officeDocument/2006/relationships/slide" Target="/ppt/slides/slide1.xml" Id="R1c350785e85e4343" /><Relationship Type="http://schemas.openxmlformats.org/officeDocument/2006/relationships/slide" Target="/ppt/slides/slide2.xml" Id="R4024709829894eef" /><Relationship Type="http://schemas.openxmlformats.org/officeDocument/2006/relationships/slide" Target="/ppt/slides/slide3.xml" Id="R3a4a1a5f39ce4fe6" /><Relationship Type="http://schemas.openxmlformats.org/officeDocument/2006/relationships/slide" Target="/ppt/slides/slide4.xml" Id="R66a0681406a64cf8" /><Relationship Type="http://schemas.openxmlformats.org/officeDocument/2006/relationships/slide" Target="/ppt/slides/slide5.xml" Id="R25670eaea9dd43fb" /><Relationship Type="http://schemas.openxmlformats.org/officeDocument/2006/relationships/slide" Target="/ppt/slides/slide6.xml" Id="Rfd7e3b80a30c4f5f" /><Relationship Type="http://schemas.openxmlformats.org/officeDocument/2006/relationships/slide" Target="/ppt/slides/slide7.xml" Id="R27a6652ab7b64a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98ea3d17ea46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cf30d33a54281" /><Relationship Type="http://schemas.openxmlformats.org/officeDocument/2006/relationships/theme" Target="/ppt/slideMasters/theme/theme1.xml" Id="Ref0bb4c6495142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8cf30d33a542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d3d4e4dc745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56393c3de4a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247e4f84846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196e7c4f141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b440e669845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439c5fe624d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d3eb1988e48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FODNEBØ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FODNEBØ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FODNEBØ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FODNEBØ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FODNEBØ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FODNEBØ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286 400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−190 753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1 429 974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9 353 447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10 455 370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FODNEBØ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KRISTIN BAUER-NILSEN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HEGGEN YSTAAS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FODNEBØ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Øvregata 110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tom.ystaas@haugnett.no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989 248 901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FODNEBØ INVEST AS</a:t>
            </a:r>
          </a:p>
        </p:txBody>
      </p:sp>
    </p:spTree>
  </p:cSld>
  <p:clrMapOvr>
    <a:masterClrMapping xmlns:a="http://schemas.openxmlformats.org/drawingml/2006/main"/>
  </p:clrMapOvr>
</p:sld>
</file>