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061802668145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1a88cce0f2d4d1f"/>
  </p:sldMasterIdLst>
  <p:sldIdLst>
    <p:sldId xmlns:r="http://schemas.openxmlformats.org/officeDocument/2006/relationships" id="256" r:id="Rc5939df6a90440ac"/>
    <p:sldId xmlns:r="http://schemas.openxmlformats.org/officeDocument/2006/relationships" id="257" r:id="R823acf79898d4aa5"/>
    <p:sldId xmlns:r="http://schemas.openxmlformats.org/officeDocument/2006/relationships" id="258" r:id="R8dad987378b04ba6"/>
    <p:sldId xmlns:r="http://schemas.openxmlformats.org/officeDocument/2006/relationships" id="259" r:id="R854d5624911e4a50"/>
    <p:sldId xmlns:r="http://schemas.openxmlformats.org/officeDocument/2006/relationships" id="260" r:id="R453569408a384f92"/>
    <p:sldId xmlns:r="http://schemas.openxmlformats.org/officeDocument/2006/relationships" id="261" r:id="R2c4bb4216e97477a"/>
    <p:sldId xmlns:r="http://schemas.openxmlformats.org/officeDocument/2006/relationships" id="262" r:id="Rc4a5bd6a05f6441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a88cce0f2d4d1f" /><Relationship Type="http://schemas.openxmlformats.org/officeDocument/2006/relationships/slide" Target="/ppt/slides/slide1.xml" Id="Rc5939df6a90440ac" /><Relationship Type="http://schemas.openxmlformats.org/officeDocument/2006/relationships/slide" Target="/ppt/slides/slide2.xml" Id="R823acf79898d4aa5" /><Relationship Type="http://schemas.openxmlformats.org/officeDocument/2006/relationships/slide" Target="/ppt/slides/slide3.xml" Id="R8dad987378b04ba6" /><Relationship Type="http://schemas.openxmlformats.org/officeDocument/2006/relationships/slide" Target="/ppt/slides/slide4.xml" Id="R854d5624911e4a50" /><Relationship Type="http://schemas.openxmlformats.org/officeDocument/2006/relationships/slide" Target="/ppt/slides/slide5.xml" Id="R453569408a384f92" /><Relationship Type="http://schemas.openxmlformats.org/officeDocument/2006/relationships/slide" Target="/ppt/slides/slide6.xml" Id="R2c4bb4216e97477a" /><Relationship Type="http://schemas.openxmlformats.org/officeDocument/2006/relationships/slide" Target="/ppt/slides/slide7.xml" Id="Rc4a5bd6a05f6441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79f3064f0b420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cf2a798a4b4017" /><Relationship Type="http://schemas.openxmlformats.org/officeDocument/2006/relationships/theme" Target="/ppt/slideMasters/theme/theme1.xml" Id="Rb7cda496549a489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ccf2a798a4b401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39dbfbae404d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a4096cb50343a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8d05da56534d5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13ad90fe7f450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019a36e26645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0e01dd1a58415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7dc9850cdc412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LIBERATI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LIBERATI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LIBERATI AS ble etablert [år] og holder til i Ottestad.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LIBERATI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LIBERATI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LIBERATI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−791 450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7 456 669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7 393 366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8 905 629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LIBERATI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KORSGÅRDEN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LIBERATI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Pershaugvegen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2312 Ottestad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kjell.korsgaarden@gmail.com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989 248 987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LIBERATI AS</a:t>
            </a:r>
          </a:p>
        </p:txBody>
      </p:sp>
    </p:spTree>
  </p:cSld>
  <p:clrMapOvr>
    <a:masterClrMapping xmlns:a="http://schemas.openxmlformats.org/drawingml/2006/main"/>
  </p:clrMapOvr>
</p:sld>
</file>