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bf9b7ed8eb46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159655f4134c67"/>
  </p:sldMasterIdLst>
  <p:sldIdLst>
    <p:sldId xmlns:r="http://schemas.openxmlformats.org/officeDocument/2006/relationships" id="256" r:id="Raa7f35565e9f40f4"/>
    <p:sldId xmlns:r="http://schemas.openxmlformats.org/officeDocument/2006/relationships" id="257" r:id="R8affbc39a26c4703"/>
    <p:sldId xmlns:r="http://schemas.openxmlformats.org/officeDocument/2006/relationships" id="258" r:id="R02741499f1404339"/>
    <p:sldId xmlns:r="http://schemas.openxmlformats.org/officeDocument/2006/relationships" id="259" r:id="R66c4eb57b4e84132"/>
    <p:sldId xmlns:r="http://schemas.openxmlformats.org/officeDocument/2006/relationships" id="260" r:id="R9ffe2852a38e4bdc"/>
    <p:sldId xmlns:r="http://schemas.openxmlformats.org/officeDocument/2006/relationships" id="261" r:id="Rda8fcb5e5e3d4ffc"/>
    <p:sldId xmlns:r="http://schemas.openxmlformats.org/officeDocument/2006/relationships" id="262" r:id="R8a6b5fd076e34f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59655f4134c67" /><Relationship Type="http://schemas.openxmlformats.org/officeDocument/2006/relationships/slide" Target="/ppt/slides/slide1.xml" Id="Raa7f35565e9f40f4" /><Relationship Type="http://schemas.openxmlformats.org/officeDocument/2006/relationships/slide" Target="/ppt/slides/slide2.xml" Id="R8affbc39a26c4703" /><Relationship Type="http://schemas.openxmlformats.org/officeDocument/2006/relationships/slide" Target="/ppt/slides/slide3.xml" Id="R02741499f1404339" /><Relationship Type="http://schemas.openxmlformats.org/officeDocument/2006/relationships/slide" Target="/ppt/slides/slide4.xml" Id="R66c4eb57b4e84132" /><Relationship Type="http://schemas.openxmlformats.org/officeDocument/2006/relationships/slide" Target="/ppt/slides/slide5.xml" Id="R9ffe2852a38e4bdc" /><Relationship Type="http://schemas.openxmlformats.org/officeDocument/2006/relationships/slide" Target="/ppt/slides/slide6.xml" Id="Rda8fcb5e5e3d4ffc" /><Relationship Type="http://schemas.openxmlformats.org/officeDocument/2006/relationships/slide" Target="/ppt/slides/slide7.xml" Id="R8a6b5fd076e34f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82e06ecc748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09559c7c542e8" /><Relationship Type="http://schemas.openxmlformats.org/officeDocument/2006/relationships/theme" Target="/ppt/slideMasters/theme/theme1.xml" Id="Ra6d56e70dbc149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209559c7c5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9c5a45d864e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095452f234d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c9efeeb7d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62dbfb37a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46150ca7045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f658095f948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3c7426e6e40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A.M.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A.M.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1 763 126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−5 404 371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501 054 168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694 300 344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727 322 991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ARILD BREDE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Energima AS, Fornebuveien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A.M. HOLDING AS</a:t>
            </a:r>
          </a:p>
        </p:txBody>
      </p:sp>
    </p:spTree>
  </p:cSld>
  <p:clrMapOvr>
    <a:masterClrMapping xmlns:a="http://schemas.openxmlformats.org/drawingml/2006/main"/>
  </p:clrMapOvr>
</p:sld>
</file>