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38742c9564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5d66f4ae004337"/>
  </p:sldMasterIdLst>
  <p:sldIdLst>
    <p:sldId xmlns:r="http://schemas.openxmlformats.org/officeDocument/2006/relationships" id="256" r:id="R1ccc46414f7041db"/>
    <p:sldId xmlns:r="http://schemas.openxmlformats.org/officeDocument/2006/relationships" id="257" r:id="R0eb307c1246c4a24"/>
    <p:sldId xmlns:r="http://schemas.openxmlformats.org/officeDocument/2006/relationships" id="258" r:id="R3e34d969baf34880"/>
    <p:sldId xmlns:r="http://schemas.openxmlformats.org/officeDocument/2006/relationships" id="259" r:id="R8fedca8254e447e6"/>
    <p:sldId xmlns:r="http://schemas.openxmlformats.org/officeDocument/2006/relationships" id="260" r:id="R28fb425d3f72422f"/>
    <p:sldId xmlns:r="http://schemas.openxmlformats.org/officeDocument/2006/relationships" id="261" r:id="R5b25d187b77a4bfc"/>
    <p:sldId xmlns:r="http://schemas.openxmlformats.org/officeDocument/2006/relationships" id="262" r:id="R987ec8b37f47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d66f4ae004337" /><Relationship Type="http://schemas.openxmlformats.org/officeDocument/2006/relationships/slide" Target="/ppt/slides/slide1.xml" Id="R1ccc46414f7041db" /><Relationship Type="http://schemas.openxmlformats.org/officeDocument/2006/relationships/slide" Target="/ppt/slides/slide2.xml" Id="R0eb307c1246c4a24" /><Relationship Type="http://schemas.openxmlformats.org/officeDocument/2006/relationships/slide" Target="/ppt/slides/slide3.xml" Id="R3e34d969baf34880" /><Relationship Type="http://schemas.openxmlformats.org/officeDocument/2006/relationships/slide" Target="/ppt/slides/slide4.xml" Id="R8fedca8254e447e6" /><Relationship Type="http://schemas.openxmlformats.org/officeDocument/2006/relationships/slide" Target="/ppt/slides/slide5.xml" Id="R28fb425d3f72422f" /><Relationship Type="http://schemas.openxmlformats.org/officeDocument/2006/relationships/slide" Target="/ppt/slides/slide6.xml" Id="R5b25d187b77a4bfc" /><Relationship Type="http://schemas.openxmlformats.org/officeDocument/2006/relationships/slide" Target="/ppt/slides/slide7.xml" Id="R987ec8b37f47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13ec6fce947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9753438e940a6" /><Relationship Type="http://schemas.openxmlformats.org/officeDocument/2006/relationships/theme" Target="/ppt/slideMasters/theme/theme1.xml" Id="R80f97b56d9404c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9753438e9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b3a7d5525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ad86c59964b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ec388352e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6ee0d06e3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7ddf958ba4b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22958f680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82392dddb44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FRODE OLSEN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OLSEN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274 351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9 459 104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9 468 798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Bankegate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OLSEN HOLDING AS</a:t>
            </a:r>
          </a:p>
        </p:txBody>
      </p:sp>
    </p:spTree>
  </p:cSld>
  <p:clrMapOvr>
    <a:masterClrMapping xmlns:a="http://schemas.openxmlformats.org/drawingml/2006/main"/>
  </p:clrMapOvr>
</p:sld>
</file>