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7bdc91137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1d2f62dc64154"/>
  </p:sldMasterIdLst>
  <p:sldIdLst>
    <p:sldId xmlns:r="http://schemas.openxmlformats.org/officeDocument/2006/relationships" id="256" r:id="R39f5a313603c4435"/>
    <p:sldId xmlns:r="http://schemas.openxmlformats.org/officeDocument/2006/relationships" id="257" r:id="R72049b18c53d42d7"/>
    <p:sldId xmlns:r="http://schemas.openxmlformats.org/officeDocument/2006/relationships" id="258" r:id="R233845e16a0b470e"/>
    <p:sldId xmlns:r="http://schemas.openxmlformats.org/officeDocument/2006/relationships" id="259" r:id="Rec853f6983b640f6"/>
    <p:sldId xmlns:r="http://schemas.openxmlformats.org/officeDocument/2006/relationships" id="260" r:id="Rb80f72a02e884087"/>
    <p:sldId xmlns:r="http://schemas.openxmlformats.org/officeDocument/2006/relationships" id="261" r:id="R6cdbea93fed84812"/>
    <p:sldId xmlns:r="http://schemas.openxmlformats.org/officeDocument/2006/relationships" id="262" r:id="R15806f2c76a2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1d2f62dc64154" /><Relationship Type="http://schemas.openxmlformats.org/officeDocument/2006/relationships/slide" Target="/ppt/slides/slide1.xml" Id="R39f5a313603c4435" /><Relationship Type="http://schemas.openxmlformats.org/officeDocument/2006/relationships/slide" Target="/ppt/slides/slide2.xml" Id="R72049b18c53d42d7" /><Relationship Type="http://schemas.openxmlformats.org/officeDocument/2006/relationships/slide" Target="/ppt/slides/slide3.xml" Id="R233845e16a0b470e" /><Relationship Type="http://schemas.openxmlformats.org/officeDocument/2006/relationships/slide" Target="/ppt/slides/slide4.xml" Id="Rec853f6983b640f6" /><Relationship Type="http://schemas.openxmlformats.org/officeDocument/2006/relationships/slide" Target="/ppt/slides/slide5.xml" Id="Rb80f72a02e884087" /><Relationship Type="http://schemas.openxmlformats.org/officeDocument/2006/relationships/slide" Target="/ppt/slides/slide6.xml" Id="R6cdbea93fed84812" /><Relationship Type="http://schemas.openxmlformats.org/officeDocument/2006/relationships/slide" Target="/ppt/slides/slide7.xml" Id="R15806f2c76a2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6789c58d8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d6e6feff4576" /><Relationship Type="http://schemas.openxmlformats.org/officeDocument/2006/relationships/theme" Target="/ppt/slideMasters/theme/theme1.xml" Id="Rd9f0730e88d4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0d6e6feff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9e47e656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cbe87272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d6906877d42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e61fd53e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b2177ee1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5408b31943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2212216b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−11 495 370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135 161 316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150 048 489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KRISTIAN AMERASINGHE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AS</a:t>
            </a:r>
          </a:p>
        </p:txBody>
      </p:sp>
    </p:spTree>
  </p:cSld>
  <p:clrMapOvr>
    <a:masterClrMapping xmlns:a="http://schemas.openxmlformats.org/drawingml/2006/main"/>
  </p:clrMapOvr>
</p:sld>
</file>