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617a732fe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babdee2f847b0"/>
  </p:sldMasterIdLst>
  <p:sldIdLst>
    <p:sldId xmlns:r="http://schemas.openxmlformats.org/officeDocument/2006/relationships" id="256" r:id="Rc85df3d62e0f4b76"/>
    <p:sldId xmlns:r="http://schemas.openxmlformats.org/officeDocument/2006/relationships" id="257" r:id="Rcc55bcbe8d2648a8"/>
    <p:sldId xmlns:r="http://schemas.openxmlformats.org/officeDocument/2006/relationships" id="258" r:id="R37651540ee8248be"/>
    <p:sldId xmlns:r="http://schemas.openxmlformats.org/officeDocument/2006/relationships" id="259" r:id="R030c7740231b45a4"/>
    <p:sldId xmlns:r="http://schemas.openxmlformats.org/officeDocument/2006/relationships" id="260" r:id="Rf5455e37c7fc4a04"/>
    <p:sldId xmlns:r="http://schemas.openxmlformats.org/officeDocument/2006/relationships" id="261" r:id="R2a17088f28174a64"/>
    <p:sldId xmlns:r="http://schemas.openxmlformats.org/officeDocument/2006/relationships" id="262" r:id="R519c31f8256b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babdee2f847b0" /><Relationship Type="http://schemas.openxmlformats.org/officeDocument/2006/relationships/slide" Target="/ppt/slides/slide1.xml" Id="Rc85df3d62e0f4b76" /><Relationship Type="http://schemas.openxmlformats.org/officeDocument/2006/relationships/slide" Target="/ppt/slides/slide2.xml" Id="Rcc55bcbe8d2648a8" /><Relationship Type="http://schemas.openxmlformats.org/officeDocument/2006/relationships/slide" Target="/ppt/slides/slide3.xml" Id="R37651540ee8248be" /><Relationship Type="http://schemas.openxmlformats.org/officeDocument/2006/relationships/slide" Target="/ppt/slides/slide4.xml" Id="R030c7740231b45a4" /><Relationship Type="http://schemas.openxmlformats.org/officeDocument/2006/relationships/slide" Target="/ppt/slides/slide5.xml" Id="Rf5455e37c7fc4a04" /><Relationship Type="http://schemas.openxmlformats.org/officeDocument/2006/relationships/slide" Target="/ppt/slides/slide6.xml" Id="R2a17088f28174a64" /><Relationship Type="http://schemas.openxmlformats.org/officeDocument/2006/relationships/slide" Target="/ppt/slides/slide7.xml" Id="R519c31f8256b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bac6b18f2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3c80b18d34503" /><Relationship Type="http://schemas.openxmlformats.org/officeDocument/2006/relationships/theme" Target="/ppt/slideMasters/theme/theme1.xml" Id="R02e10ca639d7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3c80b18d3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803c8c13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879d506e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501cad651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1b25b755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45d57b231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984a9146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a998f329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