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bdc88cd84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0bad7bf1c4844"/>
  </p:sldMasterIdLst>
  <p:sldIdLst>
    <p:sldId xmlns:r="http://schemas.openxmlformats.org/officeDocument/2006/relationships" id="256" r:id="R646ece17c1d14c82"/>
    <p:sldId xmlns:r="http://schemas.openxmlformats.org/officeDocument/2006/relationships" id="257" r:id="R49aeb8216bc840df"/>
    <p:sldId xmlns:r="http://schemas.openxmlformats.org/officeDocument/2006/relationships" id="258" r:id="R4f7b0688a1a64597"/>
    <p:sldId xmlns:r="http://schemas.openxmlformats.org/officeDocument/2006/relationships" id="259" r:id="R5440b0f3e4a74934"/>
    <p:sldId xmlns:r="http://schemas.openxmlformats.org/officeDocument/2006/relationships" id="260" r:id="R2629259e642b40c4"/>
    <p:sldId xmlns:r="http://schemas.openxmlformats.org/officeDocument/2006/relationships" id="261" r:id="R77eec7e9fb3043dd"/>
    <p:sldId xmlns:r="http://schemas.openxmlformats.org/officeDocument/2006/relationships" id="262" r:id="R514f15c557ea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0bad7bf1c4844" /><Relationship Type="http://schemas.openxmlformats.org/officeDocument/2006/relationships/slide" Target="/ppt/slides/slide1.xml" Id="R646ece17c1d14c82" /><Relationship Type="http://schemas.openxmlformats.org/officeDocument/2006/relationships/slide" Target="/ppt/slides/slide2.xml" Id="R49aeb8216bc840df" /><Relationship Type="http://schemas.openxmlformats.org/officeDocument/2006/relationships/slide" Target="/ppt/slides/slide3.xml" Id="R4f7b0688a1a64597" /><Relationship Type="http://schemas.openxmlformats.org/officeDocument/2006/relationships/slide" Target="/ppt/slides/slide4.xml" Id="R5440b0f3e4a74934" /><Relationship Type="http://schemas.openxmlformats.org/officeDocument/2006/relationships/slide" Target="/ppt/slides/slide5.xml" Id="R2629259e642b40c4" /><Relationship Type="http://schemas.openxmlformats.org/officeDocument/2006/relationships/slide" Target="/ppt/slides/slide6.xml" Id="R77eec7e9fb3043dd" /><Relationship Type="http://schemas.openxmlformats.org/officeDocument/2006/relationships/slide" Target="/ppt/slides/slide7.xml" Id="R514f15c557ea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a6d06f2a3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ce2bc25148a1" /><Relationship Type="http://schemas.openxmlformats.org/officeDocument/2006/relationships/theme" Target="/ppt/slideMasters/theme/theme1.xml" Id="Rf9046e11de84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9ce2bc251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3d78f2cb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9bfb09029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fb504c5e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6e6321c6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6fe2c118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3384aa3a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155197f7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