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fac9a3c0d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834e1c8274537"/>
  </p:sldMasterIdLst>
  <p:sldIdLst>
    <p:sldId xmlns:r="http://schemas.openxmlformats.org/officeDocument/2006/relationships" id="256" r:id="Ra49ee325b09b43d8"/>
    <p:sldId xmlns:r="http://schemas.openxmlformats.org/officeDocument/2006/relationships" id="257" r:id="R39a3b286f4c14a52"/>
    <p:sldId xmlns:r="http://schemas.openxmlformats.org/officeDocument/2006/relationships" id="258" r:id="R4f392fbe88644e86"/>
    <p:sldId xmlns:r="http://schemas.openxmlformats.org/officeDocument/2006/relationships" id="259" r:id="R1fef70cc86364c5d"/>
    <p:sldId xmlns:r="http://schemas.openxmlformats.org/officeDocument/2006/relationships" id="260" r:id="R12b7b3961e9645b0"/>
    <p:sldId xmlns:r="http://schemas.openxmlformats.org/officeDocument/2006/relationships" id="261" r:id="Reaf8314ed0694d04"/>
    <p:sldId xmlns:r="http://schemas.openxmlformats.org/officeDocument/2006/relationships" id="262" r:id="Rcecfc6a87bad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834e1c8274537" /><Relationship Type="http://schemas.openxmlformats.org/officeDocument/2006/relationships/slide" Target="/ppt/slides/slide1.xml" Id="Ra49ee325b09b43d8" /><Relationship Type="http://schemas.openxmlformats.org/officeDocument/2006/relationships/slide" Target="/ppt/slides/slide2.xml" Id="R39a3b286f4c14a52" /><Relationship Type="http://schemas.openxmlformats.org/officeDocument/2006/relationships/slide" Target="/ppt/slides/slide3.xml" Id="R4f392fbe88644e86" /><Relationship Type="http://schemas.openxmlformats.org/officeDocument/2006/relationships/slide" Target="/ppt/slides/slide4.xml" Id="R1fef70cc86364c5d" /><Relationship Type="http://schemas.openxmlformats.org/officeDocument/2006/relationships/slide" Target="/ppt/slides/slide5.xml" Id="R12b7b3961e9645b0" /><Relationship Type="http://schemas.openxmlformats.org/officeDocument/2006/relationships/slide" Target="/ppt/slides/slide6.xml" Id="Reaf8314ed0694d04" /><Relationship Type="http://schemas.openxmlformats.org/officeDocument/2006/relationships/slide" Target="/ppt/slides/slide7.xml" Id="Rcecfc6a87bad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faa77758c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42eced4c49bb" /><Relationship Type="http://schemas.openxmlformats.org/officeDocument/2006/relationships/theme" Target="/ppt/slideMasters/theme/theme1.xml" Id="Re005f57d35b7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742eced4c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8b8bef10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e1306160b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bc8a0138c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01fe5cdb1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92d61134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3470cb11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d34404117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VILMO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−1 483 609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16 356 384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43 867 311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56 794 871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SKRIDSHOEL VILHELMSHAUGEN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Østhellinga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VILMO INVEST AS</a:t>
            </a:r>
          </a:p>
        </p:txBody>
      </p:sp>
    </p:spTree>
  </p:cSld>
  <p:clrMapOvr>
    <a:masterClrMapping xmlns:a="http://schemas.openxmlformats.org/drawingml/2006/main"/>
  </p:clrMapOvr>
</p:sld>
</file>