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83330eabb848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2a987c53614d1c"/>
  </p:sldMasterIdLst>
  <p:sldIdLst>
    <p:sldId xmlns:r="http://schemas.openxmlformats.org/officeDocument/2006/relationships" id="256" r:id="R122a94200df043c8"/>
    <p:sldId xmlns:r="http://schemas.openxmlformats.org/officeDocument/2006/relationships" id="257" r:id="Ra00039a8ca6646c5"/>
    <p:sldId xmlns:r="http://schemas.openxmlformats.org/officeDocument/2006/relationships" id="258" r:id="Raf5f599f80004489"/>
    <p:sldId xmlns:r="http://schemas.openxmlformats.org/officeDocument/2006/relationships" id="259" r:id="Ra53e3c13a33e442e"/>
    <p:sldId xmlns:r="http://schemas.openxmlformats.org/officeDocument/2006/relationships" id="260" r:id="Rbec0f35eb76048fa"/>
    <p:sldId xmlns:r="http://schemas.openxmlformats.org/officeDocument/2006/relationships" id="261" r:id="R50401a71f9b34e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a987c53614d1c" /><Relationship Type="http://schemas.openxmlformats.org/officeDocument/2006/relationships/slide" Target="/ppt/slides/slide1.xml" Id="R122a94200df043c8" /><Relationship Type="http://schemas.openxmlformats.org/officeDocument/2006/relationships/slide" Target="/ppt/slides/slide2.xml" Id="Ra00039a8ca6646c5" /><Relationship Type="http://schemas.openxmlformats.org/officeDocument/2006/relationships/slide" Target="/ppt/slides/slide3.xml" Id="Raf5f599f80004489" /><Relationship Type="http://schemas.openxmlformats.org/officeDocument/2006/relationships/slide" Target="/ppt/slides/slide4.xml" Id="Ra53e3c13a33e442e" /><Relationship Type="http://schemas.openxmlformats.org/officeDocument/2006/relationships/slide" Target="/ppt/slides/slide5.xml" Id="Rbec0f35eb76048fa" /><Relationship Type="http://schemas.openxmlformats.org/officeDocument/2006/relationships/slide" Target="/ppt/slides/slide6.xml" Id="R50401a71f9b34e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ad6a58cc4f44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20e3593b9470e" /><Relationship Type="http://schemas.openxmlformats.org/officeDocument/2006/relationships/theme" Target="/ppt/slideMasters/theme/theme1.xml" Id="Rfb07cb1c3cb347e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20e3593b947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88895b444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1cd58194741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09754804c41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8a2ac9e93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c6f78fcaad4a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3d6e7ee1846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MAGNUS AASE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Brunesveien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4322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989 250 310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MAGNUS AASE HOLDING AS</a:t>
            </a:r>
          </a:p>
        </p:txBody>
      </p:sp>
    </p:spTree>
  </p:cSld>
  <p:clrMapOvr>
    <a:masterClrMapping xmlns:a="http://schemas.openxmlformats.org/drawingml/2006/main"/>
  </p:clrMapOvr>
</p:sld>
</file>