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b6203c61024c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f049226fb74d75"/>
  </p:sldMasterIdLst>
  <p:sldIdLst>
    <p:sldId xmlns:r="http://schemas.openxmlformats.org/officeDocument/2006/relationships" id="256" r:id="R29262a2cf3344696"/>
    <p:sldId xmlns:r="http://schemas.openxmlformats.org/officeDocument/2006/relationships" id="257" r:id="Rf11e7530912f4373"/>
    <p:sldId xmlns:r="http://schemas.openxmlformats.org/officeDocument/2006/relationships" id="258" r:id="R2c7d538f4f554b2b"/>
    <p:sldId xmlns:r="http://schemas.openxmlformats.org/officeDocument/2006/relationships" id="259" r:id="R2920dfc83c3a4b40"/>
    <p:sldId xmlns:r="http://schemas.openxmlformats.org/officeDocument/2006/relationships" id="260" r:id="Rb618ec6a1abc4b60"/>
    <p:sldId xmlns:r="http://schemas.openxmlformats.org/officeDocument/2006/relationships" id="261" r:id="Recbcbeec4d954501"/>
    <p:sldId xmlns:r="http://schemas.openxmlformats.org/officeDocument/2006/relationships" id="262" r:id="R872b0759da3440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f049226fb74d75" /><Relationship Type="http://schemas.openxmlformats.org/officeDocument/2006/relationships/slide" Target="/ppt/slides/slide1.xml" Id="R29262a2cf3344696" /><Relationship Type="http://schemas.openxmlformats.org/officeDocument/2006/relationships/slide" Target="/ppt/slides/slide2.xml" Id="Rf11e7530912f4373" /><Relationship Type="http://schemas.openxmlformats.org/officeDocument/2006/relationships/slide" Target="/ppt/slides/slide3.xml" Id="R2c7d538f4f554b2b" /><Relationship Type="http://schemas.openxmlformats.org/officeDocument/2006/relationships/slide" Target="/ppt/slides/slide4.xml" Id="R2920dfc83c3a4b40" /><Relationship Type="http://schemas.openxmlformats.org/officeDocument/2006/relationships/slide" Target="/ppt/slides/slide5.xml" Id="Rb618ec6a1abc4b60" /><Relationship Type="http://schemas.openxmlformats.org/officeDocument/2006/relationships/slide" Target="/ppt/slides/slide6.xml" Id="Recbcbeec4d954501" /><Relationship Type="http://schemas.openxmlformats.org/officeDocument/2006/relationships/slide" Target="/ppt/slides/slide7.xml" Id="R872b0759da3440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f350428f0c4a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b4d44b6834c53" /><Relationship Type="http://schemas.openxmlformats.org/officeDocument/2006/relationships/theme" Target="/ppt/slideMasters/theme/theme1.xml" Id="R7632310ba61643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4b4d44b6834c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79f37ab854c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6a3262bc240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1bd163b4946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eac399dbf48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bee820ba24e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795b8386845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b3c43d78f47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 AASE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AASE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185 065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AASE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Brunesveien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