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42d063c2e844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965a7dffed4b08"/>
  </p:sldMasterIdLst>
  <p:sldIdLst>
    <p:sldId xmlns:r="http://schemas.openxmlformats.org/officeDocument/2006/relationships" id="256" r:id="R3ce2198dc78748c1"/>
    <p:sldId xmlns:r="http://schemas.openxmlformats.org/officeDocument/2006/relationships" id="257" r:id="R94efc860a8de4b6d"/>
    <p:sldId xmlns:r="http://schemas.openxmlformats.org/officeDocument/2006/relationships" id="258" r:id="R1e01e60ab2eb4a3b"/>
    <p:sldId xmlns:r="http://schemas.openxmlformats.org/officeDocument/2006/relationships" id="259" r:id="R8b699c0feefe4138"/>
    <p:sldId xmlns:r="http://schemas.openxmlformats.org/officeDocument/2006/relationships" id="260" r:id="R6e0a732c7b3942fd"/>
    <p:sldId xmlns:r="http://schemas.openxmlformats.org/officeDocument/2006/relationships" id="261" r:id="Ra9db1d2ece554140"/>
    <p:sldId xmlns:r="http://schemas.openxmlformats.org/officeDocument/2006/relationships" id="262" r:id="R2816342c22a04c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965a7dffed4b08" /><Relationship Type="http://schemas.openxmlformats.org/officeDocument/2006/relationships/slide" Target="/ppt/slides/slide1.xml" Id="R3ce2198dc78748c1" /><Relationship Type="http://schemas.openxmlformats.org/officeDocument/2006/relationships/slide" Target="/ppt/slides/slide2.xml" Id="R94efc860a8de4b6d" /><Relationship Type="http://schemas.openxmlformats.org/officeDocument/2006/relationships/slide" Target="/ppt/slides/slide3.xml" Id="R1e01e60ab2eb4a3b" /><Relationship Type="http://schemas.openxmlformats.org/officeDocument/2006/relationships/slide" Target="/ppt/slides/slide4.xml" Id="R8b699c0feefe4138" /><Relationship Type="http://schemas.openxmlformats.org/officeDocument/2006/relationships/slide" Target="/ppt/slides/slide5.xml" Id="R6e0a732c7b3942fd" /><Relationship Type="http://schemas.openxmlformats.org/officeDocument/2006/relationships/slide" Target="/ppt/slides/slide6.xml" Id="Ra9db1d2ece554140" /><Relationship Type="http://schemas.openxmlformats.org/officeDocument/2006/relationships/slide" Target="/ppt/slides/slide7.xml" Id="R2816342c22a04c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c820ada2be41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bd556283241f3" /><Relationship Type="http://schemas.openxmlformats.org/officeDocument/2006/relationships/theme" Target="/ppt/slideMasters/theme/theme1.xml" Id="Rc90b533e3dd342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0bd556283241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00b2e922145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386bab49447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338c84b6443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fc9fd31384b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da02ad2494d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4c3ecd4c44d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cc63fd0a048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KRJ-INVEST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KRJ-INVEST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4 806 085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5 257 447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KJELL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Eigeland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4520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kjell@krj-invest.no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989 250 744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KRJ-INVEST AS</a:t>
            </a:r>
          </a:p>
        </p:txBody>
      </p:sp>
    </p:spTree>
  </p:cSld>
  <p:clrMapOvr>
    <a:masterClrMapping xmlns:a="http://schemas.openxmlformats.org/drawingml/2006/main"/>
  </p:clrMapOvr>
</p:sld>
</file>