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ec06b5f5c2547e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cccc831684c4f3c"/>
  </p:sldMasterIdLst>
  <p:sldIdLst>
    <p:sldId xmlns:r="http://schemas.openxmlformats.org/officeDocument/2006/relationships" id="256" r:id="Rbf342217c17f4c51"/>
    <p:sldId xmlns:r="http://schemas.openxmlformats.org/officeDocument/2006/relationships" id="257" r:id="Rd31737f4d6fc419a"/>
    <p:sldId xmlns:r="http://schemas.openxmlformats.org/officeDocument/2006/relationships" id="258" r:id="R65dc32b791144f5d"/>
    <p:sldId xmlns:r="http://schemas.openxmlformats.org/officeDocument/2006/relationships" id="259" r:id="R8dae6d86ebd64bb6"/>
    <p:sldId xmlns:r="http://schemas.openxmlformats.org/officeDocument/2006/relationships" id="260" r:id="Rf244bf8ed2e8425d"/>
    <p:sldId xmlns:r="http://schemas.openxmlformats.org/officeDocument/2006/relationships" id="261" r:id="R514e4661f85d4342"/>
    <p:sldId xmlns:r="http://schemas.openxmlformats.org/officeDocument/2006/relationships" id="262" r:id="R55bfe7fda12c46b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cccc831684c4f3c" /><Relationship Type="http://schemas.openxmlformats.org/officeDocument/2006/relationships/slide" Target="/ppt/slides/slide1.xml" Id="Rbf342217c17f4c51" /><Relationship Type="http://schemas.openxmlformats.org/officeDocument/2006/relationships/slide" Target="/ppt/slides/slide2.xml" Id="Rd31737f4d6fc419a" /><Relationship Type="http://schemas.openxmlformats.org/officeDocument/2006/relationships/slide" Target="/ppt/slides/slide3.xml" Id="R65dc32b791144f5d" /><Relationship Type="http://schemas.openxmlformats.org/officeDocument/2006/relationships/slide" Target="/ppt/slides/slide4.xml" Id="R8dae6d86ebd64bb6" /><Relationship Type="http://schemas.openxmlformats.org/officeDocument/2006/relationships/slide" Target="/ppt/slides/slide5.xml" Id="Rf244bf8ed2e8425d" /><Relationship Type="http://schemas.openxmlformats.org/officeDocument/2006/relationships/slide" Target="/ppt/slides/slide6.xml" Id="R514e4661f85d4342" /><Relationship Type="http://schemas.openxmlformats.org/officeDocument/2006/relationships/slide" Target="/ppt/slides/slide7.xml" Id="R55bfe7fda12c46b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27c6b51fd69495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a80f818bf94ba1" /><Relationship Type="http://schemas.openxmlformats.org/officeDocument/2006/relationships/theme" Target="/ppt/slideMasters/theme/theme1.xml" Id="R76d20205c833490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ba80f818bf94ba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b11dd764ec466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928e2d78324c8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e18b4b12174ef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c216dc7afa4a4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a6282e4c314e2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f9725952694df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5c3f3720f6446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TROLLHAUGEN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TROLLHAUGEN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TROLLHAUGEN HOLDING AS ble etablert [år] og holder til i Veavågen.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TROLLHAUGEN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TROLLHAUGEN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TROLLHAUGEN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−21 223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2 445 641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28 969 525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29 273 036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TROLLHAUGEN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HELGE OLAV VIKSHÅLAND  –  51,0 %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GEIR OVE VIKSHÅLAND  –  24,5 %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JAN ARVE VIKSHÅLAND  –  24,5 %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TROLLHAUGEN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Nesvegen 61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4276 Veavågen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989 251 295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TROLLHAUGEN HOLDING AS</a:t>
            </a:r>
          </a:p>
        </p:txBody>
      </p:sp>
    </p:spTree>
  </p:cSld>
  <p:clrMapOvr>
    <a:masterClrMapping xmlns:a="http://schemas.openxmlformats.org/drawingml/2006/main"/>
  </p:clrMapOvr>
</p:sld>
</file>