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97e906947f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259779018402c"/>
  </p:sldMasterIdLst>
  <p:sldIdLst>
    <p:sldId xmlns:r="http://schemas.openxmlformats.org/officeDocument/2006/relationships" id="256" r:id="R32df4a4201944659"/>
    <p:sldId xmlns:r="http://schemas.openxmlformats.org/officeDocument/2006/relationships" id="257" r:id="R10a37a254c20452d"/>
    <p:sldId xmlns:r="http://schemas.openxmlformats.org/officeDocument/2006/relationships" id="258" r:id="R921db0e6f6b94cd1"/>
    <p:sldId xmlns:r="http://schemas.openxmlformats.org/officeDocument/2006/relationships" id="259" r:id="R4a92c49f2a7a4f74"/>
    <p:sldId xmlns:r="http://schemas.openxmlformats.org/officeDocument/2006/relationships" id="260" r:id="R9c39938d7a7e4ea0"/>
    <p:sldId xmlns:r="http://schemas.openxmlformats.org/officeDocument/2006/relationships" id="261" r:id="Rd8fc8f8048984769"/>
    <p:sldId xmlns:r="http://schemas.openxmlformats.org/officeDocument/2006/relationships" id="262" r:id="R9f2b62009714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259779018402c" /><Relationship Type="http://schemas.openxmlformats.org/officeDocument/2006/relationships/slide" Target="/ppt/slides/slide1.xml" Id="R32df4a4201944659" /><Relationship Type="http://schemas.openxmlformats.org/officeDocument/2006/relationships/slide" Target="/ppt/slides/slide2.xml" Id="R10a37a254c20452d" /><Relationship Type="http://schemas.openxmlformats.org/officeDocument/2006/relationships/slide" Target="/ppt/slides/slide3.xml" Id="R921db0e6f6b94cd1" /><Relationship Type="http://schemas.openxmlformats.org/officeDocument/2006/relationships/slide" Target="/ppt/slides/slide4.xml" Id="R4a92c49f2a7a4f74" /><Relationship Type="http://schemas.openxmlformats.org/officeDocument/2006/relationships/slide" Target="/ppt/slides/slide5.xml" Id="R9c39938d7a7e4ea0" /><Relationship Type="http://schemas.openxmlformats.org/officeDocument/2006/relationships/slide" Target="/ppt/slides/slide6.xml" Id="Rd8fc8f8048984769" /><Relationship Type="http://schemas.openxmlformats.org/officeDocument/2006/relationships/slide" Target="/ppt/slides/slide7.xml" Id="R9f2b62009714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da7ee3c27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c158d53164753" /><Relationship Type="http://schemas.openxmlformats.org/officeDocument/2006/relationships/theme" Target="/ppt/slideMasters/theme/theme1.xml" Id="Rbc59e4cba559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c158d5316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322cfc7a6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ad8880c0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289aa512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d0d833bc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98dedcbb6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a72dd066f46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2aea92df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