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b1e3a0a50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100609bcf4945"/>
  </p:sldMasterIdLst>
  <p:sldIdLst>
    <p:sldId xmlns:r="http://schemas.openxmlformats.org/officeDocument/2006/relationships" id="256" r:id="R534f6fe5957042ac"/>
    <p:sldId xmlns:r="http://schemas.openxmlformats.org/officeDocument/2006/relationships" id="257" r:id="Rb4d3b8698a2443e7"/>
    <p:sldId xmlns:r="http://schemas.openxmlformats.org/officeDocument/2006/relationships" id="258" r:id="R78a9b5d3da7443a4"/>
    <p:sldId xmlns:r="http://schemas.openxmlformats.org/officeDocument/2006/relationships" id="259" r:id="Rccf2bb0f58524231"/>
    <p:sldId xmlns:r="http://schemas.openxmlformats.org/officeDocument/2006/relationships" id="260" r:id="R7e961003a8494670"/>
    <p:sldId xmlns:r="http://schemas.openxmlformats.org/officeDocument/2006/relationships" id="261" r:id="Re31b935e0e074364"/>
    <p:sldId xmlns:r="http://schemas.openxmlformats.org/officeDocument/2006/relationships" id="262" r:id="R517f54729554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100609bcf4945" /><Relationship Type="http://schemas.openxmlformats.org/officeDocument/2006/relationships/slide" Target="/ppt/slides/slide1.xml" Id="R534f6fe5957042ac" /><Relationship Type="http://schemas.openxmlformats.org/officeDocument/2006/relationships/slide" Target="/ppt/slides/slide2.xml" Id="Rb4d3b8698a2443e7" /><Relationship Type="http://schemas.openxmlformats.org/officeDocument/2006/relationships/slide" Target="/ppt/slides/slide3.xml" Id="R78a9b5d3da7443a4" /><Relationship Type="http://schemas.openxmlformats.org/officeDocument/2006/relationships/slide" Target="/ppt/slides/slide4.xml" Id="Rccf2bb0f58524231" /><Relationship Type="http://schemas.openxmlformats.org/officeDocument/2006/relationships/slide" Target="/ppt/slides/slide5.xml" Id="R7e961003a8494670" /><Relationship Type="http://schemas.openxmlformats.org/officeDocument/2006/relationships/slide" Target="/ppt/slides/slide6.xml" Id="Re31b935e0e074364" /><Relationship Type="http://schemas.openxmlformats.org/officeDocument/2006/relationships/slide" Target="/ppt/slides/slide7.xml" Id="R517f54729554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56f093085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3b76f21b04b53" /><Relationship Type="http://schemas.openxmlformats.org/officeDocument/2006/relationships/theme" Target="/ppt/slideMasters/theme/theme1.xml" Id="Re9c95062fe45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3b76f21b0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43310d678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ee9407109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13b35071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002bfa3d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ee0c535f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36c72f0e0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a8d99bdd5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HELLAND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BERQVAM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