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c6851a97634e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a6c6b4c2374db8"/>
  </p:sldMasterIdLst>
  <p:sldIdLst>
    <p:sldId xmlns:r="http://schemas.openxmlformats.org/officeDocument/2006/relationships" id="256" r:id="R648d9e9346aa4e37"/>
    <p:sldId xmlns:r="http://schemas.openxmlformats.org/officeDocument/2006/relationships" id="257" r:id="R1472ef3aceac4655"/>
    <p:sldId xmlns:r="http://schemas.openxmlformats.org/officeDocument/2006/relationships" id="258" r:id="Ra20737a68c8942db"/>
    <p:sldId xmlns:r="http://schemas.openxmlformats.org/officeDocument/2006/relationships" id="259" r:id="Ra86d333109d64fa9"/>
    <p:sldId xmlns:r="http://schemas.openxmlformats.org/officeDocument/2006/relationships" id="260" r:id="Rab0f13727d0445dd"/>
    <p:sldId xmlns:r="http://schemas.openxmlformats.org/officeDocument/2006/relationships" id="261" r:id="Rf138d9334aeb4d1f"/>
    <p:sldId xmlns:r="http://schemas.openxmlformats.org/officeDocument/2006/relationships" id="262" r:id="R4792c188b3e4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6c6b4c2374db8" /><Relationship Type="http://schemas.openxmlformats.org/officeDocument/2006/relationships/slide" Target="/ppt/slides/slide1.xml" Id="R648d9e9346aa4e37" /><Relationship Type="http://schemas.openxmlformats.org/officeDocument/2006/relationships/slide" Target="/ppt/slides/slide2.xml" Id="R1472ef3aceac4655" /><Relationship Type="http://schemas.openxmlformats.org/officeDocument/2006/relationships/slide" Target="/ppt/slides/slide3.xml" Id="Ra20737a68c8942db" /><Relationship Type="http://schemas.openxmlformats.org/officeDocument/2006/relationships/slide" Target="/ppt/slides/slide4.xml" Id="Ra86d333109d64fa9" /><Relationship Type="http://schemas.openxmlformats.org/officeDocument/2006/relationships/slide" Target="/ppt/slides/slide5.xml" Id="Rab0f13727d0445dd" /><Relationship Type="http://schemas.openxmlformats.org/officeDocument/2006/relationships/slide" Target="/ppt/slides/slide6.xml" Id="Rf138d9334aeb4d1f" /><Relationship Type="http://schemas.openxmlformats.org/officeDocument/2006/relationships/slide" Target="/ppt/slides/slide7.xml" Id="R4792c188b3e4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4e7449c224b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0ce4c5382499a" /><Relationship Type="http://schemas.openxmlformats.org/officeDocument/2006/relationships/theme" Target="/ppt/slideMasters/theme/theme1.xml" Id="R5823b6e760d64d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f0ce4c538249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4a55bae5846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4c4744d75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0f62c7a4b46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afda4057f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c28bfd84b41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8dd0e05454a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d3e74253747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HAMMERØ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HAMMERØ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HAMMERØ BYGG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HAMMERØ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HAMMERØ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HAMMERØ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6 882 516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912 481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4 588 524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HAMMERØ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HAMMERØ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HAMMERØ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Mekvorpvegen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12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989 253 174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HAMMERØ BYGG AS</a:t>
            </a:r>
          </a:p>
        </p:txBody>
      </p:sp>
    </p:spTree>
  </p:cSld>
  <p:clrMapOvr>
    <a:masterClrMapping xmlns:a="http://schemas.openxmlformats.org/drawingml/2006/main"/>
  </p:clrMapOvr>
</p:sld>
</file>