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e76303270849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84c7ec504b4a69"/>
  </p:sldMasterIdLst>
  <p:sldIdLst>
    <p:sldId xmlns:r="http://schemas.openxmlformats.org/officeDocument/2006/relationships" id="256" r:id="Reff704c8b2b14373"/>
    <p:sldId xmlns:r="http://schemas.openxmlformats.org/officeDocument/2006/relationships" id="257" r:id="R125533fb2e13482e"/>
    <p:sldId xmlns:r="http://schemas.openxmlformats.org/officeDocument/2006/relationships" id="258" r:id="R71e4a7b8a1624967"/>
    <p:sldId xmlns:r="http://schemas.openxmlformats.org/officeDocument/2006/relationships" id="259" r:id="R8f3f3123e1e741e9"/>
    <p:sldId xmlns:r="http://schemas.openxmlformats.org/officeDocument/2006/relationships" id="260" r:id="R53b50a0307f340d2"/>
    <p:sldId xmlns:r="http://schemas.openxmlformats.org/officeDocument/2006/relationships" id="261" r:id="R33a2136fedee4e58"/>
    <p:sldId xmlns:r="http://schemas.openxmlformats.org/officeDocument/2006/relationships" id="262" r:id="R6c261a51d9be43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84c7ec504b4a69" /><Relationship Type="http://schemas.openxmlformats.org/officeDocument/2006/relationships/slide" Target="/ppt/slides/slide1.xml" Id="Reff704c8b2b14373" /><Relationship Type="http://schemas.openxmlformats.org/officeDocument/2006/relationships/slide" Target="/ppt/slides/slide2.xml" Id="R125533fb2e13482e" /><Relationship Type="http://schemas.openxmlformats.org/officeDocument/2006/relationships/slide" Target="/ppt/slides/slide3.xml" Id="R71e4a7b8a1624967" /><Relationship Type="http://schemas.openxmlformats.org/officeDocument/2006/relationships/slide" Target="/ppt/slides/slide4.xml" Id="R8f3f3123e1e741e9" /><Relationship Type="http://schemas.openxmlformats.org/officeDocument/2006/relationships/slide" Target="/ppt/slides/slide5.xml" Id="R53b50a0307f340d2" /><Relationship Type="http://schemas.openxmlformats.org/officeDocument/2006/relationships/slide" Target="/ppt/slides/slide6.xml" Id="R33a2136fedee4e58" /><Relationship Type="http://schemas.openxmlformats.org/officeDocument/2006/relationships/slide" Target="/ppt/slides/slide7.xml" Id="R6c261a51d9be43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b01b4948b74e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a66ce6e754853" /><Relationship Type="http://schemas.openxmlformats.org/officeDocument/2006/relationships/theme" Target="/ppt/slideMasters/theme/theme1.xml" Id="R77787c7f4b6f4c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0a66ce6e7548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9f73b202f4e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f3700874640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7bd35797648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7da5c2c0645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3546fa5504c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2ec627fca41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a4e124e3f4b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SVARTEPUTTEN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SVARTEPUTTEN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SVARTEPUTTEN HOLDING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SVARTEPUTTEN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SVARTEPUTTEN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SVARTEPUTTEN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249 705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5 889 779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5 900 556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SVARTEPUTTEN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EDVARDSEN FRODE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SVARTEPUTTEN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Kirkebyskogen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2816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989 253 883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SVARTEPUTTEN HOLDING AS</a:t>
            </a:r>
          </a:p>
        </p:txBody>
      </p:sp>
    </p:spTree>
  </p:cSld>
  <p:clrMapOvr>
    <a:masterClrMapping xmlns:a="http://schemas.openxmlformats.org/drawingml/2006/main"/>
  </p:clrMapOvr>
</p:sld>
</file>