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17c8e612d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2453e2cf340f9"/>
  </p:sldMasterIdLst>
  <p:sldIdLst>
    <p:sldId xmlns:r="http://schemas.openxmlformats.org/officeDocument/2006/relationships" id="256" r:id="R2f197ab7af8b47cd"/>
    <p:sldId xmlns:r="http://schemas.openxmlformats.org/officeDocument/2006/relationships" id="257" r:id="R135b7f8292eb4f2c"/>
    <p:sldId xmlns:r="http://schemas.openxmlformats.org/officeDocument/2006/relationships" id="258" r:id="R36d97de095144cf8"/>
    <p:sldId xmlns:r="http://schemas.openxmlformats.org/officeDocument/2006/relationships" id="259" r:id="R3543f91da8c946c9"/>
    <p:sldId xmlns:r="http://schemas.openxmlformats.org/officeDocument/2006/relationships" id="260" r:id="R8f9c4c691ed84aa3"/>
    <p:sldId xmlns:r="http://schemas.openxmlformats.org/officeDocument/2006/relationships" id="261" r:id="Ra2003957efe449ab"/>
    <p:sldId xmlns:r="http://schemas.openxmlformats.org/officeDocument/2006/relationships" id="262" r:id="R285184ca7f8c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2453e2cf340f9" /><Relationship Type="http://schemas.openxmlformats.org/officeDocument/2006/relationships/slide" Target="/ppt/slides/slide1.xml" Id="R2f197ab7af8b47cd" /><Relationship Type="http://schemas.openxmlformats.org/officeDocument/2006/relationships/slide" Target="/ppt/slides/slide2.xml" Id="R135b7f8292eb4f2c" /><Relationship Type="http://schemas.openxmlformats.org/officeDocument/2006/relationships/slide" Target="/ppt/slides/slide3.xml" Id="R36d97de095144cf8" /><Relationship Type="http://schemas.openxmlformats.org/officeDocument/2006/relationships/slide" Target="/ppt/slides/slide4.xml" Id="R3543f91da8c946c9" /><Relationship Type="http://schemas.openxmlformats.org/officeDocument/2006/relationships/slide" Target="/ppt/slides/slide5.xml" Id="R8f9c4c691ed84aa3" /><Relationship Type="http://schemas.openxmlformats.org/officeDocument/2006/relationships/slide" Target="/ppt/slides/slide6.xml" Id="Ra2003957efe449ab" /><Relationship Type="http://schemas.openxmlformats.org/officeDocument/2006/relationships/slide" Target="/ppt/slides/slide7.xml" Id="R285184ca7f8c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fbb0ff472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df2784354841" /><Relationship Type="http://schemas.openxmlformats.org/officeDocument/2006/relationships/theme" Target="/ppt/slideMasters/theme/theme1.xml" Id="Rfcd42515d882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0df278435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9eb65028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27ae0026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412388e4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92d056b00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04e9d4fa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ada011da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a849be81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NORØR HOLDING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5 687 140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5 701 246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KJERST H LUNDE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KJETIL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Kolskogheiane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80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989 254 685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NORØR HOLDING AS</a:t>
            </a:r>
          </a:p>
        </p:txBody>
      </p:sp>
    </p:spTree>
  </p:cSld>
  <p:clrMapOvr>
    <a:masterClrMapping xmlns:a="http://schemas.openxmlformats.org/drawingml/2006/main"/>
  </p:clrMapOvr>
</p:sld>
</file>