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0de676109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3bc7eb653c4052"/>
  </p:sldMasterIdLst>
  <p:sldIdLst>
    <p:sldId xmlns:r="http://schemas.openxmlformats.org/officeDocument/2006/relationships" id="256" r:id="R8e517501335d4402"/>
    <p:sldId xmlns:r="http://schemas.openxmlformats.org/officeDocument/2006/relationships" id="257" r:id="R5dd32f4bb72443eb"/>
    <p:sldId xmlns:r="http://schemas.openxmlformats.org/officeDocument/2006/relationships" id="258" r:id="Ra037dcd643c548b9"/>
    <p:sldId xmlns:r="http://schemas.openxmlformats.org/officeDocument/2006/relationships" id="259" r:id="Rcab32dbff36f4b56"/>
    <p:sldId xmlns:r="http://schemas.openxmlformats.org/officeDocument/2006/relationships" id="260" r:id="Rec3971f3e480452b"/>
    <p:sldId xmlns:r="http://schemas.openxmlformats.org/officeDocument/2006/relationships" id="261" r:id="R7be32df1bb24442f"/>
    <p:sldId xmlns:r="http://schemas.openxmlformats.org/officeDocument/2006/relationships" id="262" r:id="Re346f3bfa004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bc7eb653c4052" /><Relationship Type="http://schemas.openxmlformats.org/officeDocument/2006/relationships/slide" Target="/ppt/slides/slide1.xml" Id="R8e517501335d4402" /><Relationship Type="http://schemas.openxmlformats.org/officeDocument/2006/relationships/slide" Target="/ppt/slides/slide2.xml" Id="R5dd32f4bb72443eb" /><Relationship Type="http://schemas.openxmlformats.org/officeDocument/2006/relationships/slide" Target="/ppt/slides/slide3.xml" Id="Ra037dcd643c548b9" /><Relationship Type="http://schemas.openxmlformats.org/officeDocument/2006/relationships/slide" Target="/ppt/slides/slide4.xml" Id="Rcab32dbff36f4b56" /><Relationship Type="http://schemas.openxmlformats.org/officeDocument/2006/relationships/slide" Target="/ppt/slides/slide5.xml" Id="Rec3971f3e480452b" /><Relationship Type="http://schemas.openxmlformats.org/officeDocument/2006/relationships/slide" Target="/ppt/slides/slide6.xml" Id="R7be32df1bb24442f" /><Relationship Type="http://schemas.openxmlformats.org/officeDocument/2006/relationships/slide" Target="/ppt/slides/slide7.xml" Id="Re346f3bfa004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201f93203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4a9090622470f" /><Relationship Type="http://schemas.openxmlformats.org/officeDocument/2006/relationships/theme" Target="/ppt/slideMasters/theme/theme1.xml" Id="R954346224a3b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4a9090622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d8e5cc908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3dc5f66d5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1deb0b01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5cb17894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d09ca204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6c33ef623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6068bc6d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AIRPORT RETAIL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AIRPORT RETAIL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−6 089 661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15 527 055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89 116 397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341 824 152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JOTUNFJELL PARTNERS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