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8abe148c3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ab98e89f44298"/>
  </p:sldMasterIdLst>
  <p:sldIdLst>
    <p:sldId xmlns:r="http://schemas.openxmlformats.org/officeDocument/2006/relationships" id="256" r:id="Rd81454f3b79d40ed"/>
    <p:sldId xmlns:r="http://schemas.openxmlformats.org/officeDocument/2006/relationships" id="257" r:id="Rc534ee4f89eb485a"/>
    <p:sldId xmlns:r="http://schemas.openxmlformats.org/officeDocument/2006/relationships" id="258" r:id="R0a39581b045f484f"/>
    <p:sldId xmlns:r="http://schemas.openxmlformats.org/officeDocument/2006/relationships" id="259" r:id="Re0ce3e09375d4abb"/>
    <p:sldId xmlns:r="http://schemas.openxmlformats.org/officeDocument/2006/relationships" id="260" r:id="R991df5a66f094dd4"/>
    <p:sldId xmlns:r="http://schemas.openxmlformats.org/officeDocument/2006/relationships" id="261" r:id="Re50ff032ffe44487"/>
    <p:sldId xmlns:r="http://schemas.openxmlformats.org/officeDocument/2006/relationships" id="262" r:id="R225d382b5be1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ab98e89f44298" /><Relationship Type="http://schemas.openxmlformats.org/officeDocument/2006/relationships/slide" Target="/ppt/slides/slide1.xml" Id="Rd81454f3b79d40ed" /><Relationship Type="http://schemas.openxmlformats.org/officeDocument/2006/relationships/slide" Target="/ppt/slides/slide2.xml" Id="Rc534ee4f89eb485a" /><Relationship Type="http://schemas.openxmlformats.org/officeDocument/2006/relationships/slide" Target="/ppt/slides/slide3.xml" Id="R0a39581b045f484f" /><Relationship Type="http://schemas.openxmlformats.org/officeDocument/2006/relationships/slide" Target="/ppt/slides/slide4.xml" Id="Re0ce3e09375d4abb" /><Relationship Type="http://schemas.openxmlformats.org/officeDocument/2006/relationships/slide" Target="/ppt/slides/slide5.xml" Id="R991df5a66f094dd4" /><Relationship Type="http://schemas.openxmlformats.org/officeDocument/2006/relationships/slide" Target="/ppt/slides/slide6.xml" Id="Re50ff032ffe44487" /><Relationship Type="http://schemas.openxmlformats.org/officeDocument/2006/relationships/slide" Target="/ppt/slides/slide7.xml" Id="R225d382b5be1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2f5bfa73c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590f9301e420a" /><Relationship Type="http://schemas.openxmlformats.org/officeDocument/2006/relationships/theme" Target="/ppt/slideMasters/theme/theme1.xml" Id="R3eb7ca286e85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590f9301e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ffee0e81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e1d78d94a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222a3f97b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d764e1d56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29dcac98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4a97058f9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6b1293a1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SVERFA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SVERFA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3 680 087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MARIE CARLSSON FARSUND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OTTAR CARLSSON FARSUND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KARL OTTAR ANDAL FARSUND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Sundsdalen 374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05 40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sverre.farsund@enivest.net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