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7e65ae70247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682f4594e347b2"/>
  </p:sldMasterIdLst>
  <p:sldIdLst>
    <p:sldId xmlns:r="http://schemas.openxmlformats.org/officeDocument/2006/relationships" id="256" r:id="R752ba75d629a4549"/>
    <p:sldId xmlns:r="http://schemas.openxmlformats.org/officeDocument/2006/relationships" id="257" r:id="Ra2549924f8484a60"/>
    <p:sldId xmlns:r="http://schemas.openxmlformats.org/officeDocument/2006/relationships" id="258" r:id="R9994c19fa75745c6"/>
    <p:sldId xmlns:r="http://schemas.openxmlformats.org/officeDocument/2006/relationships" id="259" r:id="R64d5c345331b436c"/>
    <p:sldId xmlns:r="http://schemas.openxmlformats.org/officeDocument/2006/relationships" id="260" r:id="R7ba1b72a42b0498f"/>
    <p:sldId xmlns:r="http://schemas.openxmlformats.org/officeDocument/2006/relationships" id="261" r:id="R7425eb7b2d6b4dd2"/>
    <p:sldId xmlns:r="http://schemas.openxmlformats.org/officeDocument/2006/relationships" id="262" r:id="R36349bc01a35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82f4594e347b2" /><Relationship Type="http://schemas.openxmlformats.org/officeDocument/2006/relationships/slide" Target="/ppt/slides/slide1.xml" Id="R752ba75d629a4549" /><Relationship Type="http://schemas.openxmlformats.org/officeDocument/2006/relationships/slide" Target="/ppt/slides/slide2.xml" Id="Ra2549924f8484a60" /><Relationship Type="http://schemas.openxmlformats.org/officeDocument/2006/relationships/slide" Target="/ppt/slides/slide3.xml" Id="R9994c19fa75745c6" /><Relationship Type="http://schemas.openxmlformats.org/officeDocument/2006/relationships/slide" Target="/ppt/slides/slide4.xml" Id="R64d5c345331b436c" /><Relationship Type="http://schemas.openxmlformats.org/officeDocument/2006/relationships/slide" Target="/ppt/slides/slide5.xml" Id="R7ba1b72a42b0498f" /><Relationship Type="http://schemas.openxmlformats.org/officeDocument/2006/relationships/slide" Target="/ppt/slides/slide6.xml" Id="R7425eb7b2d6b4dd2" /><Relationship Type="http://schemas.openxmlformats.org/officeDocument/2006/relationships/slide" Target="/ppt/slides/slide7.xml" Id="R36349bc01a35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90368ef12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6486330d2467d" /><Relationship Type="http://schemas.openxmlformats.org/officeDocument/2006/relationships/theme" Target="/ppt/slideMasters/theme/theme1.xml" Id="R0fe508617639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6486330d2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6c9879dd5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32589b1fb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c4e447fc3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f033a80b5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fe472627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498671cb94a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58fad191d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HOLLENDERSTIEN 20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HOLLENDERSTIEN 20 AS ble etablert [år] og holder til i Larkollen.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4 592 567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Hollenderstien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1560 Larkollen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magnar.nilsen@mnc-as.no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989 255 444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