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958641c4e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88b6d0a234cf1"/>
  </p:sldMasterIdLst>
  <p:sldIdLst>
    <p:sldId xmlns:r="http://schemas.openxmlformats.org/officeDocument/2006/relationships" id="256" r:id="Rbc6cc4be752443d5"/>
    <p:sldId xmlns:r="http://schemas.openxmlformats.org/officeDocument/2006/relationships" id="257" r:id="Rf7f7bcb838ff4d9c"/>
    <p:sldId xmlns:r="http://schemas.openxmlformats.org/officeDocument/2006/relationships" id="258" r:id="Re79a0b3497be4310"/>
    <p:sldId xmlns:r="http://schemas.openxmlformats.org/officeDocument/2006/relationships" id="259" r:id="R2970a660867641b8"/>
    <p:sldId xmlns:r="http://schemas.openxmlformats.org/officeDocument/2006/relationships" id="260" r:id="Rdbd13e905df04cf4"/>
    <p:sldId xmlns:r="http://schemas.openxmlformats.org/officeDocument/2006/relationships" id="261" r:id="R6fae7745aae0479f"/>
    <p:sldId xmlns:r="http://schemas.openxmlformats.org/officeDocument/2006/relationships" id="262" r:id="Rb5d78322a4b3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88b6d0a234cf1" /><Relationship Type="http://schemas.openxmlformats.org/officeDocument/2006/relationships/slide" Target="/ppt/slides/slide1.xml" Id="Rbc6cc4be752443d5" /><Relationship Type="http://schemas.openxmlformats.org/officeDocument/2006/relationships/slide" Target="/ppt/slides/slide2.xml" Id="Rf7f7bcb838ff4d9c" /><Relationship Type="http://schemas.openxmlformats.org/officeDocument/2006/relationships/slide" Target="/ppt/slides/slide3.xml" Id="Re79a0b3497be4310" /><Relationship Type="http://schemas.openxmlformats.org/officeDocument/2006/relationships/slide" Target="/ppt/slides/slide4.xml" Id="R2970a660867641b8" /><Relationship Type="http://schemas.openxmlformats.org/officeDocument/2006/relationships/slide" Target="/ppt/slides/slide5.xml" Id="Rdbd13e905df04cf4" /><Relationship Type="http://schemas.openxmlformats.org/officeDocument/2006/relationships/slide" Target="/ppt/slides/slide6.xml" Id="R6fae7745aae0479f" /><Relationship Type="http://schemas.openxmlformats.org/officeDocument/2006/relationships/slide" Target="/ppt/slides/slide7.xml" Id="Rb5d78322a4b3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4ce70ee97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f857be1c4994" /><Relationship Type="http://schemas.openxmlformats.org/officeDocument/2006/relationships/theme" Target="/ppt/slideMasters/theme/theme1.xml" Id="R20bebd389bb3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5f857be1c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f8b9b9a4c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0b0b4738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ada7670a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bff4f70f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c096b4930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b33d2e235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3d00505a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TICO CONSULTING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OLAV SLETTEBAKK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v/Jon Olav Slettebakk, Geilevegen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09 34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