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f7fba828e43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c32cacf784fc7"/>
  </p:sldMasterIdLst>
  <p:sldIdLst>
    <p:sldId xmlns:r="http://schemas.openxmlformats.org/officeDocument/2006/relationships" id="256" r:id="R411ef07488594fcc"/>
    <p:sldId xmlns:r="http://schemas.openxmlformats.org/officeDocument/2006/relationships" id="257" r:id="Ra58478f7d76d4eec"/>
    <p:sldId xmlns:r="http://schemas.openxmlformats.org/officeDocument/2006/relationships" id="258" r:id="R2c1a2dfd8a77481a"/>
    <p:sldId xmlns:r="http://schemas.openxmlformats.org/officeDocument/2006/relationships" id="259" r:id="R673bcd98aaea4293"/>
    <p:sldId xmlns:r="http://schemas.openxmlformats.org/officeDocument/2006/relationships" id="260" r:id="R520a5683a1154571"/>
    <p:sldId xmlns:r="http://schemas.openxmlformats.org/officeDocument/2006/relationships" id="261" r:id="Rae02f4b587e94095"/>
    <p:sldId xmlns:r="http://schemas.openxmlformats.org/officeDocument/2006/relationships" id="262" r:id="Re1d01aaeb2fb4f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c32cacf784fc7" /><Relationship Type="http://schemas.openxmlformats.org/officeDocument/2006/relationships/slide" Target="/ppt/slides/slide1.xml" Id="R411ef07488594fcc" /><Relationship Type="http://schemas.openxmlformats.org/officeDocument/2006/relationships/slide" Target="/ppt/slides/slide2.xml" Id="Ra58478f7d76d4eec" /><Relationship Type="http://schemas.openxmlformats.org/officeDocument/2006/relationships/slide" Target="/ppt/slides/slide3.xml" Id="R2c1a2dfd8a77481a" /><Relationship Type="http://schemas.openxmlformats.org/officeDocument/2006/relationships/slide" Target="/ppt/slides/slide4.xml" Id="R673bcd98aaea4293" /><Relationship Type="http://schemas.openxmlformats.org/officeDocument/2006/relationships/slide" Target="/ppt/slides/slide5.xml" Id="R520a5683a1154571" /><Relationship Type="http://schemas.openxmlformats.org/officeDocument/2006/relationships/slide" Target="/ppt/slides/slide6.xml" Id="Rae02f4b587e94095" /><Relationship Type="http://schemas.openxmlformats.org/officeDocument/2006/relationships/slide" Target="/ppt/slides/slide7.xml" Id="Re1d01aaeb2fb4f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29136cf3e46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3b7bf485a438e" /><Relationship Type="http://schemas.openxmlformats.org/officeDocument/2006/relationships/theme" Target="/ppt/slideMasters/theme/theme1.xml" Id="R089cdd3ce08d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a3b7bf485a43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27c09ad92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7f2627723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fddd6c6f2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5a2c8c43a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25bb83fca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260235631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f2fc7837141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T.F. MÜLLER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T.F. MÜLLER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T.F. MÜLLER HOLDING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T.F. MÜLLER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T.F. MÜLLER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T.F. MÜLLER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3 689 656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26 386 771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26 527 686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T.F. MÜLLER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FREDRIK MÜLLER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T.F. MÜLLER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Rotvollen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989 256 467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T.F. MÜLLER HOLDING AS</a:t>
            </a:r>
          </a:p>
        </p:txBody>
      </p:sp>
    </p:spTree>
  </p:cSld>
  <p:clrMapOvr>
    <a:masterClrMapping xmlns:a="http://schemas.openxmlformats.org/drawingml/2006/main"/>
  </p:clrMapOvr>
</p:sld>
</file>