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4995488a324e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d1a9b9e8c8420e"/>
  </p:sldMasterIdLst>
  <p:sldIdLst>
    <p:sldId xmlns:r="http://schemas.openxmlformats.org/officeDocument/2006/relationships" id="256" r:id="Re122251246504b0c"/>
    <p:sldId xmlns:r="http://schemas.openxmlformats.org/officeDocument/2006/relationships" id="257" r:id="R504abbb90dd64746"/>
    <p:sldId xmlns:r="http://schemas.openxmlformats.org/officeDocument/2006/relationships" id="258" r:id="Rae56d1a870014e11"/>
    <p:sldId xmlns:r="http://schemas.openxmlformats.org/officeDocument/2006/relationships" id="259" r:id="R0d1ee34c68e04371"/>
    <p:sldId xmlns:r="http://schemas.openxmlformats.org/officeDocument/2006/relationships" id="260" r:id="R197f6c0635ea4a94"/>
    <p:sldId xmlns:r="http://schemas.openxmlformats.org/officeDocument/2006/relationships" id="261" r:id="R424350e4d7ad4bdc"/>
    <p:sldId xmlns:r="http://schemas.openxmlformats.org/officeDocument/2006/relationships" id="262" r:id="R1673222398b644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d1a9b9e8c8420e" /><Relationship Type="http://schemas.openxmlformats.org/officeDocument/2006/relationships/slide" Target="/ppt/slides/slide1.xml" Id="Re122251246504b0c" /><Relationship Type="http://schemas.openxmlformats.org/officeDocument/2006/relationships/slide" Target="/ppt/slides/slide2.xml" Id="R504abbb90dd64746" /><Relationship Type="http://schemas.openxmlformats.org/officeDocument/2006/relationships/slide" Target="/ppt/slides/slide3.xml" Id="Rae56d1a870014e11" /><Relationship Type="http://schemas.openxmlformats.org/officeDocument/2006/relationships/slide" Target="/ppt/slides/slide4.xml" Id="R0d1ee34c68e04371" /><Relationship Type="http://schemas.openxmlformats.org/officeDocument/2006/relationships/slide" Target="/ppt/slides/slide5.xml" Id="R197f6c0635ea4a94" /><Relationship Type="http://schemas.openxmlformats.org/officeDocument/2006/relationships/slide" Target="/ppt/slides/slide6.xml" Id="R424350e4d7ad4bdc" /><Relationship Type="http://schemas.openxmlformats.org/officeDocument/2006/relationships/slide" Target="/ppt/slides/slide7.xml" Id="R1673222398b644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f883c198445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818ccbb2543fc" /><Relationship Type="http://schemas.openxmlformats.org/officeDocument/2006/relationships/theme" Target="/ppt/slideMasters/theme/theme1.xml" Id="Re685edc3827c46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8818ccbb2543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6195befbc41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9d49a03b641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9e83226854e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f6a83c79c4b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17bc17ba245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96b31809e4b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758f2b7b547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LINDQVIST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LINDQVIST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LINDQVIST HOLDING AS ble etablert [år] og holder til i Godvik.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LINDQVIST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LINDQVIST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LINDQVIST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−1 142 650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165 050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LINDQVIST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LINDQVIST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LINDQVIST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Kongshavnveien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989 256 742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LINDQVIST HOLDING AS</a:t>
            </a:r>
          </a:p>
        </p:txBody>
      </p:sp>
    </p:spTree>
  </p:cSld>
  <p:clrMapOvr>
    <a:masterClrMapping xmlns:a="http://schemas.openxmlformats.org/drawingml/2006/main"/>
  </p:clrMapOvr>
</p:sld>
</file>