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6d3ec5e2b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81a3d54754c3e"/>
  </p:sldMasterIdLst>
  <p:sldIdLst>
    <p:sldId xmlns:r="http://schemas.openxmlformats.org/officeDocument/2006/relationships" id="256" r:id="R0deddc4157d54205"/>
    <p:sldId xmlns:r="http://schemas.openxmlformats.org/officeDocument/2006/relationships" id="257" r:id="R838dd28a1f674350"/>
    <p:sldId xmlns:r="http://schemas.openxmlformats.org/officeDocument/2006/relationships" id="258" r:id="Rdf1983ece1914316"/>
    <p:sldId xmlns:r="http://schemas.openxmlformats.org/officeDocument/2006/relationships" id="259" r:id="R7ebc9005f277435e"/>
    <p:sldId xmlns:r="http://schemas.openxmlformats.org/officeDocument/2006/relationships" id="260" r:id="R8207acebdd2b42e7"/>
    <p:sldId xmlns:r="http://schemas.openxmlformats.org/officeDocument/2006/relationships" id="261" r:id="R19aa6b5417ae4125"/>
    <p:sldId xmlns:r="http://schemas.openxmlformats.org/officeDocument/2006/relationships" id="262" r:id="Re07b8e0d10e2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81a3d54754c3e" /><Relationship Type="http://schemas.openxmlformats.org/officeDocument/2006/relationships/slide" Target="/ppt/slides/slide1.xml" Id="R0deddc4157d54205" /><Relationship Type="http://schemas.openxmlformats.org/officeDocument/2006/relationships/slide" Target="/ppt/slides/slide2.xml" Id="R838dd28a1f674350" /><Relationship Type="http://schemas.openxmlformats.org/officeDocument/2006/relationships/slide" Target="/ppt/slides/slide3.xml" Id="Rdf1983ece1914316" /><Relationship Type="http://schemas.openxmlformats.org/officeDocument/2006/relationships/slide" Target="/ppt/slides/slide4.xml" Id="R7ebc9005f277435e" /><Relationship Type="http://schemas.openxmlformats.org/officeDocument/2006/relationships/slide" Target="/ppt/slides/slide5.xml" Id="R8207acebdd2b42e7" /><Relationship Type="http://schemas.openxmlformats.org/officeDocument/2006/relationships/slide" Target="/ppt/slides/slide6.xml" Id="R19aa6b5417ae4125" /><Relationship Type="http://schemas.openxmlformats.org/officeDocument/2006/relationships/slide" Target="/ppt/slides/slide7.xml" Id="Re07b8e0d10e2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e55cb9bbc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297a8dc4f4bc9" /><Relationship Type="http://schemas.openxmlformats.org/officeDocument/2006/relationships/theme" Target="/ppt/slideMasters/theme/theme1.xml" Id="Rd40a781d7cee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297a8dc4f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a322c3223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bd29c0001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90ed293a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ad0d2dd49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e2245d8be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e951c0a4e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b62d828c3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RMA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8 299 388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94 574 644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176 956 751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ALMENNING RONNY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Fellow gården, Gate 1 228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84 99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INVEST AS</a:t>
            </a:r>
          </a:p>
        </p:txBody>
      </p:sp>
    </p:spTree>
  </p:cSld>
  <p:clrMapOvr>
    <a:masterClrMapping xmlns:a="http://schemas.openxmlformats.org/drawingml/2006/main"/>
  </p:clrMapOvr>
</p:sld>
</file>