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dea7dd0bb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f856475294040"/>
  </p:sldMasterIdLst>
  <p:sldIdLst>
    <p:sldId xmlns:r="http://schemas.openxmlformats.org/officeDocument/2006/relationships" id="256" r:id="R966f631cc10d45f1"/>
    <p:sldId xmlns:r="http://schemas.openxmlformats.org/officeDocument/2006/relationships" id="257" r:id="R21574887b8084de1"/>
    <p:sldId xmlns:r="http://schemas.openxmlformats.org/officeDocument/2006/relationships" id="258" r:id="R965d692e1d8245cc"/>
    <p:sldId xmlns:r="http://schemas.openxmlformats.org/officeDocument/2006/relationships" id="259" r:id="Rb90e6e21fa794c88"/>
    <p:sldId xmlns:r="http://schemas.openxmlformats.org/officeDocument/2006/relationships" id="260" r:id="Rde5a970adeff48d4"/>
    <p:sldId xmlns:r="http://schemas.openxmlformats.org/officeDocument/2006/relationships" id="261" r:id="R317494ae3bcf4488"/>
    <p:sldId xmlns:r="http://schemas.openxmlformats.org/officeDocument/2006/relationships" id="262" r:id="Rac8cd24c5b61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f856475294040" /><Relationship Type="http://schemas.openxmlformats.org/officeDocument/2006/relationships/slide" Target="/ppt/slides/slide1.xml" Id="R966f631cc10d45f1" /><Relationship Type="http://schemas.openxmlformats.org/officeDocument/2006/relationships/slide" Target="/ppt/slides/slide2.xml" Id="R21574887b8084de1" /><Relationship Type="http://schemas.openxmlformats.org/officeDocument/2006/relationships/slide" Target="/ppt/slides/slide3.xml" Id="R965d692e1d8245cc" /><Relationship Type="http://schemas.openxmlformats.org/officeDocument/2006/relationships/slide" Target="/ppt/slides/slide4.xml" Id="Rb90e6e21fa794c88" /><Relationship Type="http://schemas.openxmlformats.org/officeDocument/2006/relationships/slide" Target="/ppt/slides/slide5.xml" Id="Rde5a970adeff48d4" /><Relationship Type="http://schemas.openxmlformats.org/officeDocument/2006/relationships/slide" Target="/ppt/slides/slide6.xml" Id="R317494ae3bcf4488" /><Relationship Type="http://schemas.openxmlformats.org/officeDocument/2006/relationships/slide" Target="/ppt/slides/slide7.xml" Id="Rac8cd24c5b61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5d3e2adaa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e32a92d864f02" /><Relationship Type="http://schemas.openxmlformats.org/officeDocument/2006/relationships/theme" Target="/ppt/slideMasters/theme/theme1.xml" Id="Re529c09c697b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e32a92d864f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3d3dfa04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0150b37f7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8ae13857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2dc9e6c0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e39343e61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b288f03f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e0dd37c6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IDÉ HOLDING FLEKKEFJORD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IDÉ HOLDING FLEKKEFJORD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GUNDERSEN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GUNDERSEN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