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c70988b88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176d276eb4400"/>
  </p:sldMasterIdLst>
  <p:sldIdLst>
    <p:sldId xmlns:r="http://schemas.openxmlformats.org/officeDocument/2006/relationships" id="256" r:id="R82c0e062568544f9"/>
    <p:sldId xmlns:r="http://schemas.openxmlformats.org/officeDocument/2006/relationships" id="257" r:id="R98a42c0bd3214366"/>
    <p:sldId xmlns:r="http://schemas.openxmlformats.org/officeDocument/2006/relationships" id="258" r:id="R5a00f1f1f686425c"/>
    <p:sldId xmlns:r="http://schemas.openxmlformats.org/officeDocument/2006/relationships" id="259" r:id="Rd598158986cb4ae9"/>
    <p:sldId xmlns:r="http://schemas.openxmlformats.org/officeDocument/2006/relationships" id="260" r:id="R04e4b769bc2a4fa5"/>
    <p:sldId xmlns:r="http://schemas.openxmlformats.org/officeDocument/2006/relationships" id="261" r:id="Rab4765d486ed4266"/>
    <p:sldId xmlns:r="http://schemas.openxmlformats.org/officeDocument/2006/relationships" id="262" r:id="R5db6c1faf195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176d276eb4400" /><Relationship Type="http://schemas.openxmlformats.org/officeDocument/2006/relationships/slide" Target="/ppt/slides/slide1.xml" Id="R82c0e062568544f9" /><Relationship Type="http://schemas.openxmlformats.org/officeDocument/2006/relationships/slide" Target="/ppt/slides/slide2.xml" Id="R98a42c0bd3214366" /><Relationship Type="http://schemas.openxmlformats.org/officeDocument/2006/relationships/slide" Target="/ppt/slides/slide3.xml" Id="R5a00f1f1f686425c" /><Relationship Type="http://schemas.openxmlformats.org/officeDocument/2006/relationships/slide" Target="/ppt/slides/slide4.xml" Id="Rd598158986cb4ae9" /><Relationship Type="http://schemas.openxmlformats.org/officeDocument/2006/relationships/slide" Target="/ppt/slides/slide5.xml" Id="R04e4b769bc2a4fa5" /><Relationship Type="http://schemas.openxmlformats.org/officeDocument/2006/relationships/slide" Target="/ppt/slides/slide6.xml" Id="Rab4765d486ed4266" /><Relationship Type="http://schemas.openxmlformats.org/officeDocument/2006/relationships/slide" Target="/ppt/slides/slide7.xml" Id="R5db6c1faf195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dca721940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77dd04add49c4" /><Relationship Type="http://schemas.openxmlformats.org/officeDocument/2006/relationships/theme" Target="/ppt/slideMasters/theme/theme1.xml" Id="R614b8288927b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77dd04add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7fb4e088b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71645fdca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0b504432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5f189cba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a2b49137e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00a97c396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849dbe42e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