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9cff0f59eb41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ffd4a492a7497b"/>
  </p:sldMasterIdLst>
  <p:sldIdLst>
    <p:sldId xmlns:r="http://schemas.openxmlformats.org/officeDocument/2006/relationships" id="256" r:id="Rcacd28610cdc4218"/>
    <p:sldId xmlns:r="http://schemas.openxmlformats.org/officeDocument/2006/relationships" id="257" r:id="Ra54348def87c4199"/>
    <p:sldId xmlns:r="http://schemas.openxmlformats.org/officeDocument/2006/relationships" id="258" r:id="Re1298121dcbc4d26"/>
    <p:sldId xmlns:r="http://schemas.openxmlformats.org/officeDocument/2006/relationships" id="259" r:id="R532efdf235af45b0"/>
    <p:sldId xmlns:r="http://schemas.openxmlformats.org/officeDocument/2006/relationships" id="260" r:id="Rb60d234ffefd4eff"/>
    <p:sldId xmlns:r="http://schemas.openxmlformats.org/officeDocument/2006/relationships" id="261" r:id="Rd2fd8d12c01c45f4"/>
    <p:sldId xmlns:r="http://schemas.openxmlformats.org/officeDocument/2006/relationships" id="262" r:id="R963e3f846fd341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fd4a492a7497b" /><Relationship Type="http://schemas.openxmlformats.org/officeDocument/2006/relationships/slide" Target="/ppt/slides/slide1.xml" Id="Rcacd28610cdc4218" /><Relationship Type="http://schemas.openxmlformats.org/officeDocument/2006/relationships/slide" Target="/ppt/slides/slide2.xml" Id="Ra54348def87c4199" /><Relationship Type="http://schemas.openxmlformats.org/officeDocument/2006/relationships/slide" Target="/ppt/slides/slide3.xml" Id="Re1298121dcbc4d26" /><Relationship Type="http://schemas.openxmlformats.org/officeDocument/2006/relationships/slide" Target="/ppt/slides/slide4.xml" Id="R532efdf235af45b0" /><Relationship Type="http://schemas.openxmlformats.org/officeDocument/2006/relationships/slide" Target="/ppt/slides/slide5.xml" Id="Rb60d234ffefd4eff" /><Relationship Type="http://schemas.openxmlformats.org/officeDocument/2006/relationships/slide" Target="/ppt/slides/slide6.xml" Id="Rd2fd8d12c01c45f4" /><Relationship Type="http://schemas.openxmlformats.org/officeDocument/2006/relationships/slide" Target="/ppt/slides/slide7.xml" Id="R963e3f846fd341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e647d9a794d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5b52f83904384" /><Relationship Type="http://schemas.openxmlformats.org/officeDocument/2006/relationships/theme" Target="/ppt/slideMasters/theme/theme1.xml" Id="R5afc4b91c16e46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75b52f839043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debe043df43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0838595e440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db6d5f6d541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b90461ff4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21d1849c741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e4d7689ad48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a02d584884c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RASTE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RASTE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1 910 221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12 339 749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14 420 098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ASTRID ØSTERVOLD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 veg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RASTE AS</a:t>
            </a:r>
          </a:p>
        </p:txBody>
      </p:sp>
    </p:spTree>
  </p:cSld>
  <p:clrMapOvr>
    <a:masterClrMapping xmlns:a="http://schemas.openxmlformats.org/drawingml/2006/main"/>
  </p:clrMapOvr>
</p:sld>
</file>