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24532af88b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7361a371447e5"/>
  </p:sldMasterIdLst>
  <p:sldIdLst>
    <p:sldId xmlns:r="http://schemas.openxmlformats.org/officeDocument/2006/relationships" id="256" r:id="R17851e1d502749b1"/>
    <p:sldId xmlns:r="http://schemas.openxmlformats.org/officeDocument/2006/relationships" id="257" r:id="Rf80645c0a62940e2"/>
    <p:sldId xmlns:r="http://schemas.openxmlformats.org/officeDocument/2006/relationships" id="258" r:id="Rea3e77cf190043f1"/>
    <p:sldId xmlns:r="http://schemas.openxmlformats.org/officeDocument/2006/relationships" id="259" r:id="Rb09348ec801942bf"/>
    <p:sldId xmlns:r="http://schemas.openxmlformats.org/officeDocument/2006/relationships" id="260" r:id="R0951d7df03394996"/>
    <p:sldId xmlns:r="http://schemas.openxmlformats.org/officeDocument/2006/relationships" id="261" r:id="R8cf34d3f58544e22"/>
    <p:sldId xmlns:r="http://schemas.openxmlformats.org/officeDocument/2006/relationships" id="262" r:id="R0ba40b33fddb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7361a371447e5" /><Relationship Type="http://schemas.openxmlformats.org/officeDocument/2006/relationships/slide" Target="/ppt/slides/slide1.xml" Id="R17851e1d502749b1" /><Relationship Type="http://schemas.openxmlformats.org/officeDocument/2006/relationships/slide" Target="/ppt/slides/slide2.xml" Id="Rf80645c0a62940e2" /><Relationship Type="http://schemas.openxmlformats.org/officeDocument/2006/relationships/slide" Target="/ppt/slides/slide3.xml" Id="Rea3e77cf190043f1" /><Relationship Type="http://schemas.openxmlformats.org/officeDocument/2006/relationships/slide" Target="/ppt/slides/slide4.xml" Id="Rb09348ec801942bf" /><Relationship Type="http://schemas.openxmlformats.org/officeDocument/2006/relationships/slide" Target="/ppt/slides/slide5.xml" Id="R0951d7df03394996" /><Relationship Type="http://schemas.openxmlformats.org/officeDocument/2006/relationships/slide" Target="/ppt/slides/slide6.xml" Id="R8cf34d3f58544e22" /><Relationship Type="http://schemas.openxmlformats.org/officeDocument/2006/relationships/slide" Target="/ppt/slides/slide7.xml" Id="R0ba40b33fddb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62944d48b45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6d07e1b024871" /><Relationship Type="http://schemas.openxmlformats.org/officeDocument/2006/relationships/theme" Target="/ppt/slideMasters/theme/theme1.xml" Id="Rc5fd132cfcf3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6d07e1b02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e6a5ac604e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88e6785e4a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5f0c744734d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ac5ac5edf45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7e7c5e0e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c1fa4d22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3fb29116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