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5f10ef032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64f9b0ebb4758"/>
  </p:sldMasterIdLst>
  <p:sldIdLst>
    <p:sldId xmlns:r="http://schemas.openxmlformats.org/officeDocument/2006/relationships" id="256" r:id="R95fffa59198c40fc"/>
    <p:sldId xmlns:r="http://schemas.openxmlformats.org/officeDocument/2006/relationships" id="257" r:id="R309b15a9cf524f68"/>
    <p:sldId xmlns:r="http://schemas.openxmlformats.org/officeDocument/2006/relationships" id="258" r:id="R7d1d1f46302145bd"/>
    <p:sldId xmlns:r="http://schemas.openxmlformats.org/officeDocument/2006/relationships" id="259" r:id="Rbfa6044036814290"/>
    <p:sldId xmlns:r="http://schemas.openxmlformats.org/officeDocument/2006/relationships" id="260" r:id="R70d6c5c9e60f4ec9"/>
    <p:sldId xmlns:r="http://schemas.openxmlformats.org/officeDocument/2006/relationships" id="261" r:id="R9ea59a8c585a41f4"/>
    <p:sldId xmlns:r="http://schemas.openxmlformats.org/officeDocument/2006/relationships" id="262" r:id="Ra3eaab15b36f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64f9b0ebb4758" /><Relationship Type="http://schemas.openxmlformats.org/officeDocument/2006/relationships/slide" Target="/ppt/slides/slide1.xml" Id="R95fffa59198c40fc" /><Relationship Type="http://schemas.openxmlformats.org/officeDocument/2006/relationships/slide" Target="/ppt/slides/slide2.xml" Id="R309b15a9cf524f68" /><Relationship Type="http://schemas.openxmlformats.org/officeDocument/2006/relationships/slide" Target="/ppt/slides/slide3.xml" Id="R7d1d1f46302145bd" /><Relationship Type="http://schemas.openxmlformats.org/officeDocument/2006/relationships/slide" Target="/ppt/slides/slide4.xml" Id="Rbfa6044036814290" /><Relationship Type="http://schemas.openxmlformats.org/officeDocument/2006/relationships/slide" Target="/ppt/slides/slide5.xml" Id="R70d6c5c9e60f4ec9" /><Relationship Type="http://schemas.openxmlformats.org/officeDocument/2006/relationships/slide" Target="/ppt/slides/slide6.xml" Id="R9ea59a8c585a41f4" /><Relationship Type="http://schemas.openxmlformats.org/officeDocument/2006/relationships/slide" Target="/ppt/slides/slide7.xml" Id="Ra3eaab15b36f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53cd43b4a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4b8b04d14c04" /><Relationship Type="http://schemas.openxmlformats.org/officeDocument/2006/relationships/theme" Target="/ppt/slideMasters/theme/theme1.xml" Id="Rc5fa57947e91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d4b8b04d1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20836925a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2dd42a0f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e0c7e769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975efa098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fecfe8a0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9b7204cd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7f723868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2 463 427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50 818 283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62 648 642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SLETTEBØ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GSL INVEST AS</a:t>
            </a:r>
          </a:p>
        </p:txBody>
      </p:sp>
    </p:spTree>
  </p:cSld>
  <p:clrMapOvr>
    <a:masterClrMapping xmlns:a="http://schemas.openxmlformats.org/drawingml/2006/main"/>
  </p:clrMapOvr>
</p:sld>
</file>