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1f757cf18f4c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d4f9977b364cf4"/>
  </p:sldMasterIdLst>
  <p:sldIdLst>
    <p:sldId xmlns:r="http://schemas.openxmlformats.org/officeDocument/2006/relationships" id="256" r:id="R210ba5c2b29d4b01"/>
    <p:sldId xmlns:r="http://schemas.openxmlformats.org/officeDocument/2006/relationships" id="257" r:id="R653b21e63b474f34"/>
    <p:sldId xmlns:r="http://schemas.openxmlformats.org/officeDocument/2006/relationships" id="258" r:id="R7399f4122c4e4f48"/>
    <p:sldId xmlns:r="http://schemas.openxmlformats.org/officeDocument/2006/relationships" id="259" r:id="Rb7ec68df68d74f93"/>
    <p:sldId xmlns:r="http://schemas.openxmlformats.org/officeDocument/2006/relationships" id="260" r:id="Reedf6a6043c34f1c"/>
    <p:sldId xmlns:r="http://schemas.openxmlformats.org/officeDocument/2006/relationships" id="261" r:id="Rd8aa429d028b42a0"/>
    <p:sldId xmlns:r="http://schemas.openxmlformats.org/officeDocument/2006/relationships" id="262" r:id="Rb3849c26caef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4f9977b364cf4" /><Relationship Type="http://schemas.openxmlformats.org/officeDocument/2006/relationships/slide" Target="/ppt/slides/slide1.xml" Id="R210ba5c2b29d4b01" /><Relationship Type="http://schemas.openxmlformats.org/officeDocument/2006/relationships/slide" Target="/ppt/slides/slide2.xml" Id="R653b21e63b474f34" /><Relationship Type="http://schemas.openxmlformats.org/officeDocument/2006/relationships/slide" Target="/ppt/slides/slide3.xml" Id="R7399f4122c4e4f48" /><Relationship Type="http://schemas.openxmlformats.org/officeDocument/2006/relationships/slide" Target="/ppt/slides/slide4.xml" Id="Rb7ec68df68d74f93" /><Relationship Type="http://schemas.openxmlformats.org/officeDocument/2006/relationships/slide" Target="/ppt/slides/slide5.xml" Id="Reedf6a6043c34f1c" /><Relationship Type="http://schemas.openxmlformats.org/officeDocument/2006/relationships/slide" Target="/ppt/slides/slide6.xml" Id="Rd8aa429d028b42a0" /><Relationship Type="http://schemas.openxmlformats.org/officeDocument/2006/relationships/slide" Target="/ppt/slides/slide7.xml" Id="Rb3849c26caef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d3d4e69ac49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c556045084ae7" /><Relationship Type="http://schemas.openxmlformats.org/officeDocument/2006/relationships/theme" Target="/ppt/slideMasters/theme/theme1.xml" Id="R55467d29384447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c556045084a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12b5f7a12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d1de447d145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9354aa249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7d19192c4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9a9f2279143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47f51d46e49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2070ec7d7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K.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2 908 154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JØRGEN KOLDERUP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K. HOLDING AS</a:t>
            </a:r>
          </a:p>
        </p:txBody>
      </p:sp>
    </p:spTree>
  </p:cSld>
  <p:clrMapOvr>
    <a:masterClrMapping xmlns:a="http://schemas.openxmlformats.org/drawingml/2006/main"/>
  </p:clrMapOvr>
</p:sld>
</file>