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f3956137c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318d0d6fec4c93"/>
  </p:sldMasterIdLst>
  <p:sldIdLst>
    <p:sldId xmlns:r="http://schemas.openxmlformats.org/officeDocument/2006/relationships" id="256" r:id="R018d87e93bc544b5"/>
    <p:sldId xmlns:r="http://schemas.openxmlformats.org/officeDocument/2006/relationships" id="257" r:id="Rb21a1c7b085f4f6b"/>
    <p:sldId xmlns:r="http://schemas.openxmlformats.org/officeDocument/2006/relationships" id="258" r:id="R36d7055a560e4344"/>
    <p:sldId xmlns:r="http://schemas.openxmlformats.org/officeDocument/2006/relationships" id="259" r:id="Rf012a1d159104045"/>
    <p:sldId xmlns:r="http://schemas.openxmlformats.org/officeDocument/2006/relationships" id="260" r:id="Rb2affac9047c4623"/>
    <p:sldId xmlns:r="http://schemas.openxmlformats.org/officeDocument/2006/relationships" id="261" r:id="Rb7a816c339324e40"/>
    <p:sldId xmlns:r="http://schemas.openxmlformats.org/officeDocument/2006/relationships" id="262" r:id="R6f05a97d3439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18d0d6fec4c93" /><Relationship Type="http://schemas.openxmlformats.org/officeDocument/2006/relationships/slide" Target="/ppt/slides/slide1.xml" Id="R018d87e93bc544b5" /><Relationship Type="http://schemas.openxmlformats.org/officeDocument/2006/relationships/slide" Target="/ppt/slides/slide2.xml" Id="Rb21a1c7b085f4f6b" /><Relationship Type="http://schemas.openxmlformats.org/officeDocument/2006/relationships/slide" Target="/ppt/slides/slide3.xml" Id="R36d7055a560e4344" /><Relationship Type="http://schemas.openxmlformats.org/officeDocument/2006/relationships/slide" Target="/ppt/slides/slide4.xml" Id="Rf012a1d159104045" /><Relationship Type="http://schemas.openxmlformats.org/officeDocument/2006/relationships/slide" Target="/ppt/slides/slide5.xml" Id="Rb2affac9047c4623" /><Relationship Type="http://schemas.openxmlformats.org/officeDocument/2006/relationships/slide" Target="/ppt/slides/slide6.xml" Id="Rb7a816c339324e40" /><Relationship Type="http://schemas.openxmlformats.org/officeDocument/2006/relationships/slide" Target="/ppt/slides/slide7.xml" Id="R6f05a97d3439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0618f581b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8c2c56afc4786" /><Relationship Type="http://schemas.openxmlformats.org/officeDocument/2006/relationships/theme" Target="/ppt/slideMasters/theme/theme1.xml" Id="Rc586aa8cc7f4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8c2c56afc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aa2fcf293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83334355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81b1acf5d4b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2bd7836d5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5422a4072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856936d2f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3eb3ca1e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RMO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2 569 703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2 782 356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OPSETH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RMO HOLDING AS</a:t>
            </a:r>
          </a:p>
        </p:txBody>
      </p:sp>
    </p:spTree>
  </p:cSld>
  <p:clrMapOvr>
    <a:masterClrMapping xmlns:a="http://schemas.openxmlformats.org/drawingml/2006/main"/>
  </p:clrMapOvr>
</p:sld>
</file>