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a24fb0b58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e1d4366534f7f"/>
  </p:sldMasterIdLst>
  <p:sldIdLst>
    <p:sldId xmlns:r="http://schemas.openxmlformats.org/officeDocument/2006/relationships" id="256" r:id="R841ebcbafa644b27"/>
    <p:sldId xmlns:r="http://schemas.openxmlformats.org/officeDocument/2006/relationships" id="257" r:id="R10de5f8d09104832"/>
    <p:sldId xmlns:r="http://schemas.openxmlformats.org/officeDocument/2006/relationships" id="258" r:id="R5af5cd63dab04f61"/>
    <p:sldId xmlns:r="http://schemas.openxmlformats.org/officeDocument/2006/relationships" id="259" r:id="R8780a715bcaf4a4d"/>
    <p:sldId xmlns:r="http://schemas.openxmlformats.org/officeDocument/2006/relationships" id="260" r:id="R91e59100174a489f"/>
    <p:sldId xmlns:r="http://schemas.openxmlformats.org/officeDocument/2006/relationships" id="261" r:id="R0ea298b5545d4683"/>
    <p:sldId xmlns:r="http://schemas.openxmlformats.org/officeDocument/2006/relationships" id="262" r:id="R5a9ee8156211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e1d4366534f7f" /><Relationship Type="http://schemas.openxmlformats.org/officeDocument/2006/relationships/slide" Target="/ppt/slides/slide1.xml" Id="R841ebcbafa644b27" /><Relationship Type="http://schemas.openxmlformats.org/officeDocument/2006/relationships/slide" Target="/ppt/slides/slide2.xml" Id="R10de5f8d09104832" /><Relationship Type="http://schemas.openxmlformats.org/officeDocument/2006/relationships/slide" Target="/ppt/slides/slide3.xml" Id="R5af5cd63dab04f61" /><Relationship Type="http://schemas.openxmlformats.org/officeDocument/2006/relationships/slide" Target="/ppt/slides/slide4.xml" Id="R8780a715bcaf4a4d" /><Relationship Type="http://schemas.openxmlformats.org/officeDocument/2006/relationships/slide" Target="/ppt/slides/slide5.xml" Id="R91e59100174a489f" /><Relationship Type="http://schemas.openxmlformats.org/officeDocument/2006/relationships/slide" Target="/ppt/slides/slide6.xml" Id="R0ea298b5545d4683" /><Relationship Type="http://schemas.openxmlformats.org/officeDocument/2006/relationships/slide" Target="/ppt/slides/slide7.xml" Id="R5a9ee8156211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e5be12d1b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dfe149c2423f" /><Relationship Type="http://schemas.openxmlformats.org/officeDocument/2006/relationships/theme" Target="/ppt/slideMasters/theme/theme1.xml" Id="R81674e683a0e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dedfe149c2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02beefb77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16aa0ae24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4d36a17f3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d2be866c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eaebd6763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8c5361773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752a6595b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HAFSTAD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HAFSTAD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7 404 950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HAFSTAD HOLDING AS</a:t>
            </a:r>
          </a:p>
        </p:txBody>
      </p:sp>
    </p:spTree>
  </p:cSld>
  <p:clrMapOvr>
    <a:masterClrMapping xmlns:a="http://schemas.openxmlformats.org/drawingml/2006/main"/>
  </p:clrMapOvr>
</p:sld>
</file>