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acbe35e7e64e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b9188f71fe438b"/>
  </p:sldMasterIdLst>
  <p:sldIdLst>
    <p:sldId xmlns:r="http://schemas.openxmlformats.org/officeDocument/2006/relationships" id="256" r:id="Rcac6d59053c845b6"/>
    <p:sldId xmlns:r="http://schemas.openxmlformats.org/officeDocument/2006/relationships" id="257" r:id="R7a31aeaadcc74c2e"/>
    <p:sldId xmlns:r="http://schemas.openxmlformats.org/officeDocument/2006/relationships" id="258" r:id="Ref1c422fa4ec4064"/>
    <p:sldId xmlns:r="http://schemas.openxmlformats.org/officeDocument/2006/relationships" id="259" r:id="R1c6532afa7fc430f"/>
    <p:sldId xmlns:r="http://schemas.openxmlformats.org/officeDocument/2006/relationships" id="260" r:id="R31809661ab134f28"/>
    <p:sldId xmlns:r="http://schemas.openxmlformats.org/officeDocument/2006/relationships" id="261" r:id="Rd70c5914f7b54e31"/>
    <p:sldId xmlns:r="http://schemas.openxmlformats.org/officeDocument/2006/relationships" id="262" r:id="R0707b6574bac4d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b9188f71fe438b" /><Relationship Type="http://schemas.openxmlformats.org/officeDocument/2006/relationships/slide" Target="/ppt/slides/slide1.xml" Id="Rcac6d59053c845b6" /><Relationship Type="http://schemas.openxmlformats.org/officeDocument/2006/relationships/slide" Target="/ppt/slides/slide2.xml" Id="R7a31aeaadcc74c2e" /><Relationship Type="http://schemas.openxmlformats.org/officeDocument/2006/relationships/slide" Target="/ppt/slides/slide3.xml" Id="Ref1c422fa4ec4064" /><Relationship Type="http://schemas.openxmlformats.org/officeDocument/2006/relationships/slide" Target="/ppt/slides/slide4.xml" Id="R1c6532afa7fc430f" /><Relationship Type="http://schemas.openxmlformats.org/officeDocument/2006/relationships/slide" Target="/ppt/slides/slide5.xml" Id="R31809661ab134f28" /><Relationship Type="http://schemas.openxmlformats.org/officeDocument/2006/relationships/slide" Target="/ppt/slides/slide6.xml" Id="Rd70c5914f7b54e31" /><Relationship Type="http://schemas.openxmlformats.org/officeDocument/2006/relationships/slide" Target="/ppt/slides/slide7.xml" Id="R0707b6574bac4d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d2f577867149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73adb1944419b" /><Relationship Type="http://schemas.openxmlformats.org/officeDocument/2006/relationships/theme" Target="/ppt/slideMasters/theme/theme1.xml" Id="R781e9927ceae41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173adb194441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748b58a1940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d5acfa20343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a440d90684f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3f988b6dd49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951dd42f045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40ed39d6b46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0f70a3ea241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DALI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−156 399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119 212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21 351 850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22 361 441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DAG ARNE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EMELINE HØIVIK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FREDRIK L HØIVIK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Husvikveien 166B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989 259 598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DALI HOLDING AS</a:t>
            </a:r>
          </a:p>
        </p:txBody>
      </p:sp>
    </p:spTree>
  </p:cSld>
  <p:clrMapOvr>
    <a:masterClrMapping xmlns:a="http://schemas.openxmlformats.org/drawingml/2006/main"/>
  </p:clrMapOvr>
</p:sld>
</file>