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3f0fe95153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fd269844744f7d"/>
  </p:sldMasterIdLst>
  <p:sldIdLst>
    <p:sldId xmlns:r="http://schemas.openxmlformats.org/officeDocument/2006/relationships" id="256" r:id="R349f49b1b52047a1"/>
    <p:sldId xmlns:r="http://schemas.openxmlformats.org/officeDocument/2006/relationships" id="257" r:id="R482a4378eca549d8"/>
    <p:sldId xmlns:r="http://schemas.openxmlformats.org/officeDocument/2006/relationships" id="258" r:id="Rbba3151148214d53"/>
    <p:sldId xmlns:r="http://schemas.openxmlformats.org/officeDocument/2006/relationships" id="259" r:id="R6b5fadbf6eae4672"/>
    <p:sldId xmlns:r="http://schemas.openxmlformats.org/officeDocument/2006/relationships" id="260" r:id="Raae27480902148bc"/>
    <p:sldId xmlns:r="http://schemas.openxmlformats.org/officeDocument/2006/relationships" id="261" r:id="R065852fbd20a444f"/>
    <p:sldId xmlns:r="http://schemas.openxmlformats.org/officeDocument/2006/relationships" id="262" r:id="Rea0315f60a3a49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d269844744f7d" /><Relationship Type="http://schemas.openxmlformats.org/officeDocument/2006/relationships/slide" Target="/ppt/slides/slide1.xml" Id="R349f49b1b52047a1" /><Relationship Type="http://schemas.openxmlformats.org/officeDocument/2006/relationships/slide" Target="/ppt/slides/slide2.xml" Id="R482a4378eca549d8" /><Relationship Type="http://schemas.openxmlformats.org/officeDocument/2006/relationships/slide" Target="/ppt/slides/slide3.xml" Id="Rbba3151148214d53" /><Relationship Type="http://schemas.openxmlformats.org/officeDocument/2006/relationships/slide" Target="/ppt/slides/slide4.xml" Id="R6b5fadbf6eae4672" /><Relationship Type="http://schemas.openxmlformats.org/officeDocument/2006/relationships/slide" Target="/ppt/slides/slide5.xml" Id="Raae27480902148bc" /><Relationship Type="http://schemas.openxmlformats.org/officeDocument/2006/relationships/slide" Target="/ppt/slides/slide6.xml" Id="R065852fbd20a444f" /><Relationship Type="http://schemas.openxmlformats.org/officeDocument/2006/relationships/slide" Target="/ppt/slides/slide7.xml" Id="Rea0315f60a3a49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46db398634e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fe4fc417a4f34" /><Relationship Type="http://schemas.openxmlformats.org/officeDocument/2006/relationships/theme" Target="/ppt/slideMasters/theme/theme1.xml" Id="R6b625b522e2841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dfe4fc417a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2d6d469c942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35cae0098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abe7d90bb4e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007134bd7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1f73e6929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910c8438849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56d7d85f54c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 HAFSTAD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HAFSTAD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 HAFSTAD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HAFSTAD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HAFSTAD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HAFSTAD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117 085 669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119 578 971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HAFSTAD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 MAGNE STURLE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HAFSTAD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HAFSTAD HOLDING AS</a:t>
            </a:r>
          </a:p>
        </p:txBody>
      </p:sp>
    </p:spTree>
  </p:cSld>
  <p:clrMapOvr>
    <a:masterClrMapping xmlns:a="http://schemas.openxmlformats.org/drawingml/2006/main"/>
  </p:clrMapOvr>
</p:sld>
</file>