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06789e410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59b2952b64544"/>
  </p:sldMasterIdLst>
  <p:sldIdLst>
    <p:sldId xmlns:r="http://schemas.openxmlformats.org/officeDocument/2006/relationships" id="256" r:id="R0361a8d57aab4e2b"/>
    <p:sldId xmlns:r="http://schemas.openxmlformats.org/officeDocument/2006/relationships" id="257" r:id="Rffb1df98d59b43f6"/>
    <p:sldId xmlns:r="http://schemas.openxmlformats.org/officeDocument/2006/relationships" id="258" r:id="Rca0059f0205c4760"/>
    <p:sldId xmlns:r="http://schemas.openxmlformats.org/officeDocument/2006/relationships" id="259" r:id="R94407ca77c87407d"/>
    <p:sldId xmlns:r="http://schemas.openxmlformats.org/officeDocument/2006/relationships" id="260" r:id="R0cbc07bccdcc496b"/>
    <p:sldId xmlns:r="http://schemas.openxmlformats.org/officeDocument/2006/relationships" id="261" r:id="R5dd98c2996bd4480"/>
    <p:sldId xmlns:r="http://schemas.openxmlformats.org/officeDocument/2006/relationships" id="262" r:id="R743f062aeb70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59b2952b64544" /><Relationship Type="http://schemas.openxmlformats.org/officeDocument/2006/relationships/slide" Target="/ppt/slides/slide1.xml" Id="R0361a8d57aab4e2b" /><Relationship Type="http://schemas.openxmlformats.org/officeDocument/2006/relationships/slide" Target="/ppt/slides/slide2.xml" Id="Rffb1df98d59b43f6" /><Relationship Type="http://schemas.openxmlformats.org/officeDocument/2006/relationships/slide" Target="/ppt/slides/slide3.xml" Id="Rca0059f0205c4760" /><Relationship Type="http://schemas.openxmlformats.org/officeDocument/2006/relationships/slide" Target="/ppt/slides/slide4.xml" Id="R94407ca77c87407d" /><Relationship Type="http://schemas.openxmlformats.org/officeDocument/2006/relationships/slide" Target="/ppt/slides/slide5.xml" Id="R0cbc07bccdcc496b" /><Relationship Type="http://schemas.openxmlformats.org/officeDocument/2006/relationships/slide" Target="/ppt/slides/slide6.xml" Id="R5dd98c2996bd4480" /><Relationship Type="http://schemas.openxmlformats.org/officeDocument/2006/relationships/slide" Target="/ppt/slides/slide7.xml" Id="R743f062aeb70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d86640a91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7824d8c4481b" /><Relationship Type="http://schemas.openxmlformats.org/officeDocument/2006/relationships/theme" Target="/ppt/slideMasters/theme/theme1.xml" Id="R010d1b20239e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57824d8c4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7e075455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957c3f77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f9f4d7f5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6caf996f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48c269cb7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0557d241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554feb34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JEEKK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8 205 315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KALSTVEIT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JEEKK AS</a:t>
            </a:r>
          </a:p>
        </p:txBody>
      </p:sp>
    </p:spTree>
  </p:cSld>
  <p:clrMapOvr>
    <a:masterClrMapping xmlns:a="http://schemas.openxmlformats.org/drawingml/2006/main"/>
  </p:clrMapOvr>
</p:sld>
</file>