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807a9e372840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1635935ba64a9a"/>
  </p:sldMasterIdLst>
  <p:sldIdLst>
    <p:sldId xmlns:r="http://schemas.openxmlformats.org/officeDocument/2006/relationships" id="256" r:id="R2e2a47f3bebb4c5f"/>
    <p:sldId xmlns:r="http://schemas.openxmlformats.org/officeDocument/2006/relationships" id="257" r:id="Rd335949b737048cf"/>
    <p:sldId xmlns:r="http://schemas.openxmlformats.org/officeDocument/2006/relationships" id="258" r:id="Rc6a156fab45e4878"/>
    <p:sldId xmlns:r="http://schemas.openxmlformats.org/officeDocument/2006/relationships" id="259" r:id="R07b515ae462244f0"/>
    <p:sldId xmlns:r="http://schemas.openxmlformats.org/officeDocument/2006/relationships" id="260" r:id="R44d9be1563c14c09"/>
    <p:sldId xmlns:r="http://schemas.openxmlformats.org/officeDocument/2006/relationships" id="261" r:id="R42f5af34dc824d38"/>
    <p:sldId xmlns:r="http://schemas.openxmlformats.org/officeDocument/2006/relationships" id="262" r:id="Ra6c6e9ebccd34a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1635935ba64a9a" /><Relationship Type="http://schemas.openxmlformats.org/officeDocument/2006/relationships/slide" Target="/ppt/slides/slide1.xml" Id="R2e2a47f3bebb4c5f" /><Relationship Type="http://schemas.openxmlformats.org/officeDocument/2006/relationships/slide" Target="/ppt/slides/slide2.xml" Id="Rd335949b737048cf" /><Relationship Type="http://schemas.openxmlformats.org/officeDocument/2006/relationships/slide" Target="/ppt/slides/slide3.xml" Id="Rc6a156fab45e4878" /><Relationship Type="http://schemas.openxmlformats.org/officeDocument/2006/relationships/slide" Target="/ppt/slides/slide4.xml" Id="R07b515ae462244f0" /><Relationship Type="http://schemas.openxmlformats.org/officeDocument/2006/relationships/slide" Target="/ppt/slides/slide5.xml" Id="R44d9be1563c14c09" /><Relationship Type="http://schemas.openxmlformats.org/officeDocument/2006/relationships/slide" Target="/ppt/slides/slide6.xml" Id="R42f5af34dc824d38" /><Relationship Type="http://schemas.openxmlformats.org/officeDocument/2006/relationships/slide" Target="/ppt/slides/slide7.xml" Id="Ra6c6e9ebccd34a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ab27c014a148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a58cac9a34309" /><Relationship Type="http://schemas.openxmlformats.org/officeDocument/2006/relationships/theme" Target="/ppt/slideMasters/theme/theme1.xml" Id="Rc54eeba92f2d4d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2a58cac9a343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448be9b0042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0bdc6201041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c83fc88fe4c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eb3ca5dac4f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15ab3572442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cdf646fa949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63fd3858c47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TOANTO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TOANTO AS ble etablert [år] og holder til i Skjold.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339 197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4 067 472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5 105 444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TOR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 Vik, Haukelivegen 445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5574 Skjold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TOANTO AS</a:t>
            </a:r>
          </a:p>
        </p:txBody>
      </p:sp>
    </p:spTree>
  </p:cSld>
  <p:clrMapOvr>
    <a:masterClrMapping xmlns:a="http://schemas.openxmlformats.org/drawingml/2006/main"/>
  </p:clrMapOvr>
</p:sld>
</file>