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15e142d6b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028e055614cca"/>
  </p:sldMasterIdLst>
  <p:sldIdLst>
    <p:sldId xmlns:r="http://schemas.openxmlformats.org/officeDocument/2006/relationships" id="256" r:id="R207387aaefa145e1"/>
    <p:sldId xmlns:r="http://schemas.openxmlformats.org/officeDocument/2006/relationships" id="257" r:id="Rbe53ebd528d346ba"/>
    <p:sldId xmlns:r="http://schemas.openxmlformats.org/officeDocument/2006/relationships" id="258" r:id="Rc5ea5026508d4e92"/>
    <p:sldId xmlns:r="http://schemas.openxmlformats.org/officeDocument/2006/relationships" id="259" r:id="Rde8ca24988294747"/>
    <p:sldId xmlns:r="http://schemas.openxmlformats.org/officeDocument/2006/relationships" id="260" r:id="R54ad6015d2be4e1a"/>
    <p:sldId xmlns:r="http://schemas.openxmlformats.org/officeDocument/2006/relationships" id="261" r:id="Rf357aef1af9243b0"/>
    <p:sldId xmlns:r="http://schemas.openxmlformats.org/officeDocument/2006/relationships" id="262" r:id="R4057d9849ad8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028e055614cca" /><Relationship Type="http://schemas.openxmlformats.org/officeDocument/2006/relationships/slide" Target="/ppt/slides/slide1.xml" Id="R207387aaefa145e1" /><Relationship Type="http://schemas.openxmlformats.org/officeDocument/2006/relationships/slide" Target="/ppt/slides/slide2.xml" Id="Rbe53ebd528d346ba" /><Relationship Type="http://schemas.openxmlformats.org/officeDocument/2006/relationships/slide" Target="/ppt/slides/slide3.xml" Id="Rc5ea5026508d4e92" /><Relationship Type="http://schemas.openxmlformats.org/officeDocument/2006/relationships/slide" Target="/ppt/slides/slide4.xml" Id="Rde8ca24988294747" /><Relationship Type="http://schemas.openxmlformats.org/officeDocument/2006/relationships/slide" Target="/ppt/slides/slide5.xml" Id="R54ad6015d2be4e1a" /><Relationship Type="http://schemas.openxmlformats.org/officeDocument/2006/relationships/slide" Target="/ppt/slides/slide6.xml" Id="Rf357aef1af9243b0" /><Relationship Type="http://schemas.openxmlformats.org/officeDocument/2006/relationships/slide" Target="/ppt/slides/slide7.xml" Id="R4057d9849ad8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3b81f3ae3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f6070d654cea" /><Relationship Type="http://schemas.openxmlformats.org/officeDocument/2006/relationships/theme" Target="/ppt/slideMasters/theme/theme1.xml" Id="R0f8c4e98e0f9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9f6070d65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cc17d0de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0fde3392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08ba5531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e2664af2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5f8abb09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034356ae0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199f32c5a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SYNNØVE BERGERSEN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BERGERSEN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867 979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BERGERSEN SYNNØVE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STINE BERGERSEN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24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synberg@online.no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SYNNØVE BERGERSEN AS</a:t>
            </a:r>
          </a:p>
        </p:txBody>
      </p:sp>
    </p:spTree>
  </p:cSld>
  <p:clrMapOvr>
    <a:masterClrMapping xmlns:a="http://schemas.openxmlformats.org/drawingml/2006/main"/>
  </p:clrMapOvr>
</p:sld>
</file>