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ed46f8d3c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7f5a7159a4438"/>
  </p:sldMasterIdLst>
  <p:sldIdLst>
    <p:sldId xmlns:r="http://schemas.openxmlformats.org/officeDocument/2006/relationships" id="256" r:id="Rf97e63643eed4a25"/>
    <p:sldId xmlns:r="http://schemas.openxmlformats.org/officeDocument/2006/relationships" id="257" r:id="R7411335099624e54"/>
    <p:sldId xmlns:r="http://schemas.openxmlformats.org/officeDocument/2006/relationships" id="258" r:id="Rd1097ea5fb1f4c39"/>
    <p:sldId xmlns:r="http://schemas.openxmlformats.org/officeDocument/2006/relationships" id="259" r:id="R1d6c7484c30d4cce"/>
    <p:sldId xmlns:r="http://schemas.openxmlformats.org/officeDocument/2006/relationships" id="260" r:id="Rd6db81337c6a47a6"/>
    <p:sldId xmlns:r="http://schemas.openxmlformats.org/officeDocument/2006/relationships" id="261" r:id="R7a77c857eb7d44b0"/>
    <p:sldId xmlns:r="http://schemas.openxmlformats.org/officeDocument/2006/relationships" id="262" r:id="R3fa298afe0eb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f5a7159a4438" /><Relationship Type="http://schemas.openxmlformats.org/officeDocument/2006/relationships/slide" Target="/ppt/slides/slide1.xml" Id="Rf97e63643eed4a25" /><Relationship Type="http://schemas.openxmlformats.org/officeDocument/2006/relationships/slide" Target="/ppt/slides/slide2.xml" Id="R7411335099624e54" /><Relationship Type="http://schemas.openxmlformats.org/officeDocument/2006/relationships/slide" Target="/ppt/slides/slide3.xml" Id="Rd1097ea5fb1f4c39" /><Relationship Type="http://schemas.openxmlformats.org/officeDocument/2006/relationships/slide" Target="/ppt/slides/slide4.xml" Id="R1d6c7484c30d4cce" /><Relationship Type="http://schemas.openxmlformats.org/officeDocument/2006/relationships/slide" Target="/ppt/slides/slide5.xml" Id="Rd6db81337c6a47a6" /><Relationship Type="http://schemas.openxmlformats.org/officeDocument/2006/relationships/slide" Target="/ppt/slides/slide6.xml" Id="R7a77c857eb7d44b0" /><Relationship Type="http://schemas.openxmlformats.org/officeDocument/2006/relationships/slide" Target="/ppt/slides/slide7.xml" Id="R3fa298afe0eb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8712969a5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c7a145a34d80" /><Relationship Type="http://schemas.openxmlformats.org/officeDocument/2006/relationships/theme" Target="/ppt/slideMasters/theme/theme1.xml" Id="R2754f7419d91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8c7a145a3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e38f5acc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2155230c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a04b241b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1728acc9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3cb0af2af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01f288b2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94fd058d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MOVABA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MOVABA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15 951 696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 BALE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MOVABA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MOVABA AS</a:t>
            </a:r>
          </a:p>
        </p:txBody>
      </p:sp>
    </p:spTree>
  </p:cSld>
  <p:clrMapOvr>
    <a:masterClrMapping xmlns:a="http://schemas.openxmlformats.org/drawingml/2006/main"/>
  </p:clrMapOvr>
</p:sld>
</file>