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c18b051bf34c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0edb0df2594224"/>
  </p:sldMasterIdLst>
  <p:sldIdLst>
    <p:sldId xmlns:r="http://schemas.openxmlformats.org/officeDocument/2006/relationships" id="256" r:id="Rf495df73216d48dd"/>
    <p:sldId xmlns:r="http://schemas.openxmlformats.org/officeDocument/2006/relationships" id="257" r:id="R5b12b9d0bc544014"/>
    <p:sldId xmlns:r="http://schemas.openxmlformats.org/officeDocument/2006/relationships" id="258" r:id="R95d2cf505b6841b6"/>
    <p:sldId xmlns:r="http://schemas.openxmlformats.org/officeDocument/2006/relationships" id="259" r:id="Rbc9dea7a43604bcd"/>
    <p:sldId xmlns:r="http://schemas.openxmlformats.org/officeDocument/2006/relationships" id="260" r:id="R0b9c0c4a20684834"/>
    <p:sldId xmlns:r="http://schemas.openxmlformats.org/officeDocument/2006/relationships" id="261" r:id="Rc39b224e47df4579"/>
    <p:sldId xmlns:r="http://schemas.openxmlformats.org/officeDocument/2006/relationships" id="262" r:id="R81da9fcd34d440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0edb0df2594224" /><Relationship Type="http://schemas.openxmlformats.org/officeDocument/2006/relationships/slide" Target="/ppt/slides/slide1.xml" Id="Rf495df73216d48dd" /><Relationship Type="http://schemas.openxmlformats.org/officeDocument/2006/relationships/slide" Target="/ppt/slides/slide2.xml" Id="R5b12b9d0bc544014" /><Relationship Type="http://schemas.openxmlformats.org/officeDocument/2006/relationships/slide" Target="/ppt/slides/slide3.xml" Id="R95d2cf505b6841b6" /><Relationship Type="http://schemas.openxmlformats.org/officeDocument/2006/relationships/slide" Target="/ppt/slides/slide4.xml" Id="Rbc9dea7a43604bcd" /><Relationship Type="http://schemas.openxmlformats.org/officeDocument/2006/relationships/slide" Target="/ppt/slides/slide5.xml" Id="R0b9c0c4a20684834" /><Relationship Type="http://schemas.openxmlformats.org/officeDocument/2006/relationships/slide" Target="/ppt/slides/slide6.xml" Id="Rc39b224e47df4579" /><Relationship Type="http://schemas.openxmlformats.org/officeDocument/2006/relationships/slide" Target="/ppt/slides/slide7.xml" Id="R81da9fcd34d440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8acfc8742f4f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4509d7ab04edd" /><Relationship Type="http://schemas.openxmlformats.org/officeDocument/2006/relationships/theme" Target="/ppt/slideMasters/theme/theme1.xml" Id="Rb7efb18804ad47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54509d7ab04e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2d463de9140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c9bb96e2d47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0c45986e848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2576a42af42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7592345dd44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2e39e00464b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2bfca66ab4d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JFL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JFL INVEST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3 004 761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2 969 204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3 008 977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33 407 259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33 469 235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FLØLO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Storemyrvegen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6819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989 260 081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