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7d337f5ae742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da9d98c45c4d38"/>
  </p:sldMasterIdLst>
  <p:sldIdLst>
    <p:sldId xmlns:r="http://schemas.openxmlformats.org/officeDocument/2006/relationships" id="256" r:id="R9adef32fe4f74b1e"/>
    <p:sldId xmlns:r="http://schemas.openxmlformats.org/officeDocument/2006/relationships" id="257" r:id="R0d520183552648ab"/>
    <p:sldId xmlns:r="http://schemas.openxmlformats.org/officeDocument/2006/relationships" id="258" r:id="R9aa595fec987404f"/>
    <p:sldId xmlns:r="http://schemas.openxmlformats.org/officeDocument/2006/relationships" id="259" r:id="R5529a4b8aabc48ab"/>
    <p:sldId xmlns:r="http://schemas.openxmlformats.org/officeDocument/2006/relationships" id="260" r:id="Rd58d27fca37d4834"/>
    <p:sldId xmlns:r="http://schemas.openxmlformats.org/officeDocument/2006/relationships" id="261" r:id="R9a9bcad6cf374b31"/>
    <p:sldId xmlns:r="http://schemas.openxmlformats.org/officeDocument/2006/relationships" id="262" r:id="Rf91c2eae296340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a9d98c45c4d38" /><Relationship Type="http://schemas.openxmlformats.org/officeDocument/2006/relationships/slide" Target="/ppt/slides/slide1.xml" Id="R9adef32fe4f74b1e" /><Relationship Type="http://schemas.openxmlformats.org/officeDocument/2006/relationships/slide" Target="/ppt/slides/slide2.xml" Id="R0d520183552648ab" /><Relationship Type="http://schemas.openxmlformats.org/officeDocument/2006/relationships/slide" Target="/ppt/slides/slide3.xml" Id="R9aa595fec987404f" /><Relationship Type="http://schemas.openxmlformats.org/officeDocument/2006/relationships/slide" Target="/ppt/slides/slide4.xml" Id="R5529a4b8aabc48ab" /><Relationship Type="http://schemas.openxmlformats.org/officeDocument/2006/relationships/slide" Target="/ppt/slides/slide5.xml" Id="Rd58d27fca37d4834" /><Relationship Type="http://schemas.openxmlformats.org/officeDocument/2006/relationships/slide" Target="/ppt/slides/slide6.xml" Id="R9a9bcad6cf374b31" /><Relationship Type="http://schemas.openxmlformats.org/officeDocument/2006/relationships/slide" Target="/ppt/slides/slide7.xml" Id="Rf91c2eae296340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7ceb1d6db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e30cbb81a4ce3" /><Relationship Type="http://schemas.openxmlformats.org/officeDocument/2006/relationships/theme" Target="/ppt/slideMasters/theme/theme1.xml" Id="R894dfda40c7544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4e30cbb81a4c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1561ac0364c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5bfa9918c4a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a1549bdc149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02b5fae054a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328ab2c16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9892b8f8949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61bdf1e6a42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 HOLDING AS ble etablert [år] og holder til i Skollenborg.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28 773 000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VIDAR  –  70,5 %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STIAN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SUSAN  –  14,7 %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Skrubbmoen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3619 Skollenborg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 HOLDING AS</a:t>
            </a:r>
          </a:p>
        </p:txBody>
      </p:sp>
    </p:spTree>
  </p:cSld>
  <p:clrMapOvr>
    <a:masterClrMapping xmlns:a="http://schemas.openxmlformats.org/drawingml/2006/main"/>
  </p:clrMapOvr>
</p:sld>
</file>