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b9bddd5d5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f7e6d63ab4b55"/>
  </p:sldMasterIdLst>
  <p:sldIdLst>
    <p:sldId xmlns:r="http://schemas.openxmlformats.org/officeDocument/2006/relationships" id="256" r:id="R5348e16960b14dfd"/>
    <p:sldId xmlns:r="http://schemas.openxmlformats.org/officeDocument/2006/relationships" id="257" r:id="R3d6800a7a4284fa5"/>
    <p:sldId xmlns:r="http://schemas.openxmlformats.org/officeDocument/2006/relationships" id="258" r:id="R7cf803a6008b47c4"/>
    <p:sldId xmlns:r="http://schemas.openxmlformats.org/officeDocument/2006/relationships" id="259" r:id="R94fdf2acb9244f88"/>
    <p:sldId xmlns:r="http://schemas.openxmlformats.org/officeDocument/2006/relationships" id="260" r:id="Rb7630b69688b4fe7"/>
    <p:sldId xmlns:r="http://schemas.openxmlformats.org/officeDocument/2006/relationships" id="261" r:id="R79e77a1fdc034072"/>
    <p:sldId xmlns:r="http://schemas.openxmlformats.org/officeDocument/2006/relationships" id="262" r:id="Rc6070f3da63b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f7e6d63ab4b55" /><Relationship Type="http://schemas.openxmlformats.org/officeDocument/2006/relationships/slide" Target="/ppt/slides/slide1.xml" Id="R5348e16960b14dfd" /><Relationship Type="http://schemas.openxmlformats.org/officeDocument/2006/relationships/slide" Target="/ppt/slides/slide2.xml" Id="R3d6800a7a4284fa5" /><Relationship Type="http://schemas.openxmlformats.org/officeDocument/2006/relationships/slide" Target="/ppt/slides/slide3.xml" Id="R7cf803a6008b47c4" /><Relationship Type="http://schemas.openxmlformats.org/officeDocument/2006/relationships/slide" Target="/ppt/slides/slide4.xml" Id="R94fdf2acb9244f88" /><Relationship Type="http://schemas.openxmlformats.org/officeDocument/2006/relationships/slide" Target="/ppt/slides/slide5.xml" Id="Rb7630b69688b4fe7" /><Relationship Type="http://schemas.openxmlformats.org/officeDocument/2006/relationships/slide" Target="/ppt/slides/slide6.xml" Id="R79e77a1fdc034072" /><Relationship Type="http://schemas.openxmlformats.org/officeDocument/2006/relationships/slide" Target="/ppt/slides/slide7.xml" Id="Rc6070f3da63b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6d421d29a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8d65f146548de" /><Relationship Type="http://schemas.openxmlformats.org/officeDocument/2006/relationships/theme" Target="/ppt/slideMasters/theme/theme1.xml" Id="R42b77c29475f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8d65f1465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59f73177b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b5bae405e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d0320492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d071ae555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98a8184ad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a7e673e84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5ff6d1cd1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OG VIE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VIE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OG VIE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VIE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VIE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VIE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15 188 873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21 823 857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VIE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OLAV ERIK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 TORE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VIE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VIE HOLDING AS</a:t>
            </a:r>
          </a:p>
        </p:txBody>
      </p:sp>
    </p:spTree>
  </p:cSld>
  <p:clrMapOvr>
    <a:masterClrMapping xmlns:a="http://schemas.openxmlformats.org/drawingml/2006/main"/>
  </p:clrMapOvr>
</p:sld>
</file>