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fe7ee602a849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c3c4480dcc487b"/>
  </p:sldMasterIdLst>
  <p:sldIdLst>
    <p:sldId xmlns:r="http://schemas.openxmlformats.org/officeDocument/2006/relationships" id="256" r:id="R621d6b33b31f4d75"/>
    <p:sldId xmlns:r="http://schemas.openxmlformats.org/officeDocument/2006/relationships" id="257" r:id="R0b5f33b23daf4a45"/>
    <p:sldId xmlns:r="http://schemas.openxmlformats.org/officeDocument/2006/relationships" id="258" r:id="R04cbe1782f574fa1"/>
    <p:sldId xmlns:r="http://schemas.openxmlformats.org/officeDocument/2006/relationships" id="259" r:id="R6b04ccf58d464724"/>
    <p:sldId xmlns:r="http://schemas.openxmlformats.org/officeDocument/2006/relationships" id="260" r:id="R0dfeb1dfb9c64e04"/>
    <p:sldId xmlns:r="http://schemas.openxmlformats.org/officeDocument/2006/relationships" id="261" r:id="R8b9646516c224f9e"/>
    <p:sldId xmlns:r="http://schemas.openxmlformats.org/officeDocument/2006/relationships" id="262" r:id="Rfff70bea6e9740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3c4480dcc487b" /><Relationship Type="http://schemas.openxmlformats.org/officeDocument/2006/relationships/slide" Target="/ppt/slides/slide1.xml" Id="R621d6b33b31f4d75" /><Relationship Type="http://schemas.openxmlformats.org/officeDocument/2006/relationships/slide" Target="/ppt/slides/slide2.xml" Id="R0b5f33b23daf4a45" /><Relationship Type="http://schemas.openxmlformats.org/officeDocument/2006/relationships/slide" Target="/ppt/slides/slide3.xml" Id="R04cbe1782f574fa1" /><Relationship Type="http://schemas.openxmlformats.org/officeDocument/2006/relationships/slide" Target="/ppt/slides/slide4.xml" Id="R6b04ccf58d464724" /><Relationship Type="http://schemas.openxmlformats.org/officeDocument/2006/relationships/slide" Target="/ppt/slides/slide5.xml" Id="R0dfeb1dfb9c64e04" /><Relationship Type="http://schemas.openxmlformats.org/officeDocument/2006/relationships/slide" Target="/ppt/slides/slide6.xml" Id="R8b9646516c224f9e" /><Relationship Type="http://schemas.openxmlformats.org/officeDocument/2006/relationships/slide" Target="/ppt/slides/slide7.xml" Id="Rfff70bea6e9740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03258f2e8746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55d6fd1d5243df" /><Relationship Type="http://schemas.openxmlformats.org/officeDocument/2006/relationships/theme" Target="/ppt/slideMasters/theme/theme1.xml" Id="R80d19f36819947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55d6fd1d5243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209fea6c640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5c2f3e61048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764afacb184b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28f98633a40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ce679e3a743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d8782ec79a43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9cc128bb049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BRYGGEKANTEN 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BRYGGEKANTEN I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−62 319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9 267 217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38 289 976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KRAGE SVENSEN  –  99,5 %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SVENSEN  –  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KRAGE SVENSEN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Svensen, Gamle Kalvedalsveien 12B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989 260 596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BRYGGEKANTEN I HOLDING AS</a:t>
            </a:r>
          </a:p>
        </p:txBody>
      </p:sp>
    </p:spTree>
  </p:cSld>
  <p:clrMapOvr>
    <a:masterClrMapping xmlns:a="http://schemas.openxmlformats.org/drawingml/2006/main"/>
  </p:clrMapOvr>
</p:sld>
</file>