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e3df29f0324c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c99f2c9fc14699"/>
  </p:sldMasterIdLst>
  <p:sldIdLst>
    <p:sldId xmlns:r="http://schemas.openxmlformats.org/officeDocument/2006/relationships" id="256" r:id="Ree732ea1cdb8450a"/>
    <p:sldId xmlns:r="http://schemas.openxmlformats.org/officeDocument/2006/relationships" id="257" r:id="R3c746dc32ecd462b"/>
    <p:sldId xmlns:r="http://schemas.openxmlformats.org/officeDocument/2006/relationships" id="258" r:id="Rff2c9b761c1644cb"/>
    <p:sldId xmlns:r="http://schemas.openxmlformats.org/officeDocument/2006/relationships" id="259" r:id="R0187902c116f4d8f"/>
    <p:sldId xmlns:r="http://schemas.openxmlformats.org/officeDocument/2006/relationships" id="260" r:id="Rcaa8095e71da4870"/>
    <p:sldId xmlns:r="http://schemas.openxmlformats.org/officeDocument/2006/relationships" id="261" r:id="Ra4a19f7e93bf4b48"/>
    <p:sldId xmlns:r="http://schemas.openxmlformats.org/officeDocument/2006/relationships" id="262" r:id="R58801c9b744b49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c99f2c9fc14699" /><Relationship Type="http://schemas.openxmlformats.org/officeDocument/2006/relationships/slide" Target="/ppt/slides/slide1.xml" Id="Ree732ea1cdb8450a" /><Relationship Type="http://schemas.openxmlformats.org/officeDocument/2006/relationships/slide" Target="/ppt/slides/slide2.xml" Id="R3c746dc32ecd462b" /><Relationship Type="http://schemas.openxmlformats.org/officeDocument/2006/relationships/slide" Target="/ppt/slides/slide3.xml" Id="Rff2c9b761c1644cb" /><Relationship Type="http://schemas.openxmlformats.org/officeDocument/2006/relationships/slide" Target="/ppt/slides/slide4.xml" Id="R0187902c116f4d8f" /><Relationship Type="http://schemas.openxmlformats.org/officeDocument/2006/relationships/slide" Target="/ppt/slides/slide5.xml" Id="Rcaa8095e71da4870" /><Relationship Type="http://schemas.openxmlformats.org/officeDocument/2006/relationships/slide" Target="/ppt/slides/slide6.xml" Id="Ra4a19f7e93bf4b48" /><Relationship Type="http://schemas.openxmlformats.org/officeDocument/2006/relationships/slide" Target="/ppt/slides/slide7.xml" Id="R58801c9b744b49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a888d38a949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ea5fb3f584a4c" /><Relationship Type="http://schemas.openxmlformats.org/officeDocument/2006/relationships/theme" Target="/ppt/slideMasters/theme/theme1.xml" Id="Rd10478fb6de44e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2ea5fb3f584a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1e71e204d4a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a342a4d8d4d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9324f82774a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3c15589f441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fa357b22c42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16b1598b146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86b236aa440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KGO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−443 113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500 763 701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664 487 902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668 026 568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GROTLI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Monsrudveien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